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7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DA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9" autoAdjust="0"/>
    <p:restoredTop sz="94660"/>
  </p:normalViewPr>
  <p:slideViewPr>
    <p:cSldViewPr>
      <p:cViewPr varScale="1">
        <p:scale>
          <a:sx n="92" d="100"/>
          <a:sy n="92" d="100"/>
        </p:scale>
        <p:origin x="-108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DDC80-B203-485B-90A4-6C0CE555DAC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54AD2-6D1D-4B3D-A71E-292BB2C5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3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EDDD-BB76-4F36-97BC-C55778E223D5}" type="datetime1">
              <a:rPr lang="en-US" smtClean="0"/>
              <a:t>3/12/2013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CD94-7CB0-4947-AA17-F5D33D4B0E6A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B8EE-D604-4780-B38D-A359B7D997EF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4FE2-80EC-403F-8C85-719477D40653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1FEF5-9816-42B1-8B05-47D67F5FF0D8}" type="datetime1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C1DB-8D6D-4DFE-9164-4BBB6A012A43}" type="datetime1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6925-107F-48A7-84B8-5E4335278786}" type="datetime1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08C7-26CC-4EB1-81B6-7021736109DE}" type="datetime1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66BB-972D-4659-AA21-9FB222F46DB1}" type="datetime1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DC3A-A79F-4B34-8DFB-9E80F8628D6F}" type="datetime1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419D-26C3-4281-938D-F886C5A2D3ED}" type="datetime1">
              <a:rPr lang="en-US" smtClean="0"/>
              <a:t>3/12/2013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C3C573D-DA78-46C6-B26A-DB40297A490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2BDA420-C618-4BD6-BC9F-B380AF467760}" type="datetime1">
              <a:rPr lang="en-US" smtClean="0"/>
              <a:t>3/12/2013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543800" cy="19050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Vokswagen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Stiftung</a:t>
            </a: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Eleanor Selfridge-Field</a:t>
            </a:r>
          </a:p>
          <a:p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esfield@stanford.edu</a:t>
            </a:r>
            <a:endParaRPr lang="en-US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</a:p>
          <a:p>
            <a:pPr lvl="1"/>
            <a:r>
              <a:rPr lang="en-US" dirty="0" smtClean="0"/>
              <a:t>Access to original sources (better for scores than for audio)</a:t>
            </a:r>
          </a:p>
          <a:p>
            <a:pPr lvl="1"/>
            <a:r>
              <a:rPr lang="en-US" dirty="0" smtClean="0"/>
              <a:t>Enhanced ways of seeing and hearing (but </a:t>
            </a:r>
            <a:r>
              <a:rPr lang="en-US" dirty="0" err="1" smtClean="0"/>
              <a:t>ipod</a:t>
            </a:r>
            <a:r>
              <a:rPr lang="en-US" dirty="0" smtClean="0"/>
              <a:t> </a:t>
            </a:r>
            <a:r>
              <a:rPr lang="en-US" dirty="0" smtClean="0"/>
              <a:t>&lt;)</a:t>
            </a:r>
          </a:p>
          <a:p>
            <a:pPr lvl="1"/>
            <a:r>
              <a:rPr lang="en-US" dirty="0" smtClean="0"/>
              <a:t>Quantitative and qualitative assessment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Issues and needs</a:t>
            </a:r>
            <a:endParaRPr lang="en-US" dirty="0" smtClean="0"/>
          </a:p>
          <a:p>
            <a:pPr marL="708660" lvl="2">
              <a:buClr>
                <a:schemeClr val="accent1"/>
              </a:buClr>
            </a:pPr>
            <a:r>
              <a:rPr lang="en-US" dirty="0" smtClean="0"/>
              <a:t>Exposure of sins of the past</a:t>
            </a:r>
            <a:endParaRPr lang="en-US" dirty="0" smtClean="0"/>
          </a:p>
          <a:p>
            <a:pPr lvl="1"/>
            <a:r>
              <a:rPr lang="en-US" dirty="0" smtClean="0"/>
              <a:t>Knowing </a:t>
            </a:r>
            <a:r>
              <a:rPr lang="en-US" dirty="0" smtClean="0"/>
              <a:t>what exists (division between scholars, libraries, services)</a:t>
            </a:r>
          </a:p>
          <a:p>
            <a:pPr lvl="1"/>
            <a:r>
              <a:rPr lang="en-US" dirty="0" smtClean="0"/>
              <a:t>Aggregators’ appropriation without permission (or without ecological concern)</a:t>
            </a:r>
          </a:p>
          <a:p>
            <a:pPr lvl="1"/>
            <a:r>
              <a:rPr lang="en-US" dirty="0" smtClean="0"/>
              <a:t>IP (international) vis-à-vis audio/score dichotomy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Volkswagen Stiftung   Dez. 2013   Eleanor Selfridge-Field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573D-DA78-46C6-B26A-DB40297A49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08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gital Critical Editions._v2ppt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Critical Editions._v2pptx</Template>
  <TotalTime>10</TotalTime>
  <Words>81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Digital Critical Editions._v2pptx</vt:lpstr>
      <vt:lpstr>Vokswagen Stiftung</vt:lpstr>
      <vt:lpstr>Main menu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Vokswagen Stiftung</dc:title>
  <dc:creator>Eleanor</dc:creator>
  <cp:lastModifiedBy>Eleanor</cp:lastModifiedBy>
  <cp:revision>4</cp:revision>
  <dcterms:created xsi:type="dcterms:W3CDTF">2013-03-08T01:17:11Z</dcterms:created>
  <dcterms:modified xsi:type="dcterms:W3CDTF">2013-03-13T01:22:12Z</dcterms:modified>
</cp:coreProperties>
</file>