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63" r:id="rId1"/>
  </p:sldMasterIdLst>
  <p:notesMasterIdLst>
    <p:notesMasterId r:id="rId38"/>
  </p:notesMasterIdLst>
  <p:sldIdLst>
    <p:sldId id="256" r:id="rId2"/>
    <p:sldId id="268" r:id="rId3"/>
    <p:sldId id="260" r:id="rId4"/>
    <p:sldId id="306" r:id="rId5"/>
    <p:sldId id="270" r:id="rId6"/>
    <p:sldId id="266" r:id="rId7"/>
    <p:sldId id="276" r:id="rId8"/>
    <p:sldId id="307" r:id="rId9"/>
    <p:sldId id="308" r:id="rId10"/>
    <p:sldId id="274" r:id="rId11"/>
    <p:sldId id="278" r:id="rId12"/>
    <p:sldId id="279" r:id="rId13"/>
    <p:sldId id="281" r:id="rId14"/>
    <p:sldId id="282" r:id="rId15"/>
    <p:sldId id="318" r:id="rId16"/>
    <p:sldId id="314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4" r:id="rId27"/>
    <p:sldId id="295" r:id="rId28"/>
    <p:sldId id="293" r:id="rId29"/>
    <p:sldId id="296" r:id="rId30"/>
    <p:sldId id="304" r:id="rId31"/>
    <p:sldId id="302" r:id="rId32"/>
    <p:sldId id="301" r:id="rId33"/>
    <p:sldId id="313" r:id="rId34"/>
    <p:sldId id="317" r:id="rId35"/>
    <p:sldId id="310" r:id="rId36"/>
    <p:sldId id="30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50F7D0-0641-47BA-BC05-D3A8C1155C4E}">
          <p14:sldIdLst>
            <p14:sldId id="256"/>
          </p14:sldIdLst>
        </p14:section>
        <p14:section name="Overview" id="{103A56E4-5585-44F2-9A6E-F10653AF848F}">
          <p14:sldIdLst>
            <p14:sldId id="268"/>
            <p14:sldId id="260"/>
            <p14:sldId id="306"/>
            <p14:sldId id="270"/>
          </p14:sldIdLst>
        </p14:section>
        <p14:section name="Transcription networks" id="{1A8BEDBD-A1A3-48E0-A40C-DB2A94A7BA2B}">
          <p14:sldIdLst>
            <p14:sldId id="266"/>
            <p14:sldId id="276"/>
            <p14:sldId id="307"/>
            <p14:sldId id="308"/>
          </p14:sldIdLst>
        </p14:section>
        <p14:section name="J.G. Walther transcriptions" id="{125F581D-C20A-4885-A9B0-A9E0AFD142A7}">
          <p14:sldIdLst>
            <p14:sldId id="274"/>
            <p14:sldId id="278"/>
            <p14:sldId id="279"/>
            <p14:sldId id="281"/>
            <p14:sldId id="282"/>
            <p14:sldId id="318"/>
            <p14:sldId id="314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294"/>
            <p14:sldId id="295"/>
          </p14:sldIdLst>
        </p14:section>
        <p14:section name="J.S. Bach" id="{57A43B32-29B4-41A1-AFD6-97204020AAEB}">
          <p14:sldIdLst>
            <p14:sldId id="293"/>
            <p14:sldId id="296"/>
            <p14:sldId id="304"/>
            <p14:sldId id="302"/>
            <p14:sldId id="301"/>
            <p14:sldId id="313"/>
          </p14:sldIdLst>
        </p14:section>
        <p14:section name="Dating and Transmission" id="{4CD8157B-9D42-4EFE-AB95-996880630BD7}">
          <p14:sldIdLst>
            <p14:sldId id="317"/>
            <p14:sldId id="310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9ABE"/>
    <a:srgbClr val="870A98"/>
    <a:srgbClr val="99098F"/>
    <a:srgbClr val="542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10" autoAdjust="0"/>
  </p:normalViewPr>
  <p:slideViewPr>
    <p:cSldViewPr snapToGrid="0">
      <p:cViewPr>
        <p:scale>
          <a:sx n="70" d="100"/>
          <a:sy n="70" d="100"/>
        </p:scale>
        <p:origin x="144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EBBE4-3464-49F0-BE81-3487B01E61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97832-2FC1-42D5-84BF-B432AC624CBB}">
      <dgm:prSet phldrT="[Text]"/>
      <dgm:spPr>
        <a:solidFill>
          <a:srgbClr val="870A98"/>
        </a:solidFill>
      </dgm:spPr>
      <dgm:t>
        <a:bodyPr/>
        <a:lstStyle/>
        <a:p>
          <a:r>
            <a:rPr lang="en-US" dirty="0"/>
            <a:t>J</a:t>
          </a:r>
          <a:r>
            <a:rPr lang="en-US" dirty="0" smtClean="0"/>
            <a:t>. S</a:t>
          </a:r>
          <a:r>
            <a:rPr lang="en-US" dirty="0"/>
            <a:t>. Bach</a:t>
          </a:r>
        </a:p>
      </dgm:t>
    </dgm:pt>
    <dgm:pt modelId="{49163720-DBF0-4ED6-BEC4-34631A8247A9}" type="parTrans" cxnId="{7AB27F03-0C81-4CA0-8F60-5D3B5AC88184}">
      <dgm:prSet/>
      <dgm:spPr/>
      <dgm:t>
        <a:bodyPr/>
        <a:lstStyle/>
        <a:p>
          <a:endParaRPr lang="en-US"/>
        </a:p>
      </dgm:t>
    </dgm:pt>
    <dgm:pt modelId="{6DE1BA77-F3E2-46CE-93C0-47073FE31017}" type="sibTrans" cxnId="{7AB27F03-0C81-4CA0-8F60-5D3B5AC88184}">
      <dgm:prSet/>
      <dgm:spPr/>
      <dgm:t>
        <a:bodyPr/>
        <a:lstStyle/>
        <a:p>
          <a:endParaRPr lang="en-US"/>
        </a:p>
      </dgm:t>
    </dgm:pt>
    <dgm:pt modelId="{548C2FF6-89BF-4A6F-B776-3C7DAB7F3EB3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2000" dirty="0"/>
            <a:t>Group A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2000" dirty="0"/>
            <a:t>Composed c. 1700-1712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2000" dirty="0" smtClean="0"/>
            <a:t>Favors </a:t>
          </a:r>
          <a:r>
            <a:rPr lang="en-US" sz="2000" dirty="0"/>
            <a:t>violin concertos</a:t>
          </a:r>
        </a:p>
      </dgm:t>
    </dgm:pt>
    <dgm:pt modelId="{A427E280-E140-4344-B95C-A2E54B3D99F6}" type="parTrans" cxnId="{AB7583E7-A8CC-48B8-9AD3-8FC0B8A9F335}">
      <dgm:prSet/>
      <dgm:spPr/>
      <dgm:t>
        <a:bodyPr/>
        <a:lstStyle/>
        <a:p>
          <a:endParaRPr lang="en-US"/>
        </a:p>
      </dgm:t>
    </dgm:pt>
    <dgm:pt modelId="{ECC7C520-FDE7-4120-B648-F2D76CE5A18E}" type="sibTrans" cxnId="{AB7583E7-A8CC-48B8-9AD3-8FC0B8A9F335}">
      <dgm:prSet/>
      <dgm:spPr/>
      <dgm:t>
        <a:bodyPr/>
        <a:lstStyle/>
        <a:p>
          <a:endParaRPr lang="en-US"/>
        </a:p>
      </dgm:t>
    </dgm:pt>
    <dgm:pt modelId="{06630B52-7084-46C1-A840-0EB96A281D0F}">
      <dgm:prSet phldrT="[Text]" custT="1"/>
      <dgm:spPr/>
      <dgm:t>
        <a:bodyPr/>
        <a:lstStyle/>
        <a:p>
          <a:pPr algn="l"/>
          <a:r>
            <a:rPr lang="en-US" sz="2000" dirty="0"/>
            <a:t>Group B</a:t>
          </a:r>
        </a:p>
        <a:p>
          <a:pPr algn="l"/>
          <a:r>
            <a:rPr lang="en-US" sz="2000" dirty="0"/>
            <a:t>Composed </a:t>
          </a:r>
          <a:r>
            <a:rPr lang="en-US" sz="2000" i="1" dirty="0"/>
            <a:t>c</a:t>
          </a:r>
          <a:r>
            <a:rPr lang="en-US" sz="2000" dirty="0"/>
            <a:t>. 1715-1730</a:t>
          </a:r>
        </a:p>
        <a:p>
          <a:pPr algn="l"/>
          <a:r>
            <a:rPr lang="en-US" sz="2000" dirty="0"/>
            <a:t>Models favor string music</a:t>
          </a:r>
          <a:r>
            <a:rPr lang="en-US" sz="1500" dirty="0"/>
            <a:t>`</a:t>
          </a:r>
        </a:p>
      </dgm:t>
    </dgm:pt>
    <dgm:pt modelId="{94AB47FC-0E1F-4C55-93E4-344A0F92F515}" type="parTrans" cxnId="{B3187D4A-F1E4-4082-9E09-E3F2106F7F9B}">
      <dgm:prSet/>
      <dgm:spPr/>
      <dgm:t>
        <a:bodyPr/>
        <a:lstStyle/>
        <a:p>
          <a:endParaRPr lang="en-US"/>
        </a:p>
      </dgm:t>
    </dgm:pt>
    <dgm:pt modelId="{93E79078-C0F7-4D17-9FFF-AC19C210CC44}" type="sibTrans" cxnId="{B3187D4A-F1E4-4082-9E09-E3F2106F7F9B}">
      <dgm:prSet/>
      <dgm:spPr/>
      <dgm:t>
        <a:bodyPr/>
        <a:lstStyle/>
        <a:p>
          <a:endParaRPr lang="en-US"/>
        </a:p>
      </dgm:t>
    </dgm:pt>
    <dgm:pt modelId="{F0CBCAA1-FDB1-428B-BB72-0E9FD098E419}" type="pres">
      <dgm:prSet presAssocID="{871EBBE4-3464-49F0-BE81-3487B01E61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3830F1-C3CE-492D-844C-C8DA032A0331}" type="pres">
      <dgm:prSet presAssocID="{D0697832-2FC1-42D5-84BF-B432AC624CBB}" presName="root" presStyleCnt="0"/>
      <dgm:spPr/>
    </dgm:pt>
    <dgm:pt modelId="{921C3B52-87DC-4357-ABB9-11C94E09824D}" type="pres">
      <dgm:prSet presAssocID="{D0697832-2FC1-42D5-84BF-B432AC624CBB}" presName="rootComposite" presStyleCnt="0"/>
      <dgm:spPr/>
    </dgm:pt>
    <dgm:pt modelId="{491563D0-1FF0-43C8-927F-168A4301D384}" type="pres">
      <dgm:prSet presAssocID="{D0697832-2FC1-42D5-84BF-B432AC624CBB}" presName="rootText" presStyleLbl="node1" presStyleIdx="0" presStyleCnt="1"/>
      <dgm:spPr/>
      <dgm:t>
        <a:bodyPr/>
        <a:lstStyle/>
        <a:p>
          <a:endParaRPr lang="en-US"/>
        </a:p>
      </dgm:t>
    </dgm:pt>
    <dgm:pt modelId="{39DA71BA-62A1-4439-AEDA-28C8D53A7756}" type="pres">
      <dgm:prSet presAssocID="{D0697832-2FC1-42D5-84BF-B432AC624CBB}" presName="rootConnector" presStyleLbl="node1" presStyleIdx="0" presStyleCnt="1"/>
      <dgm:spPr/>
      <dgm:t>
        <a:bodyPr/>
        <a:lstStyle/>
        <a:p>
          <a:endParaRPr lang="en-US"/>
        </a:p>
      </dgm:t>
    </dgm:pt>
    <dgm:pt modelId="{5CEC425B-FEAF-425E-85FF-084928FB8BBF}" type="pres">
      <dgm:prSet presAssocID="{D0697832-2FC1-42D5-84BF-B432AC624CBB}" presName="childShape" presStyleCnt="0"/>
      <dgm:spPr/>
    </dgm:pt>
    <dgm:pt modelId="{73E19B3F-AA04-4F92-8988-B35B26D9FB17}" type="pres">
      <dgm:prSet presAssocID="{A427E280-E140-4344-B95C-A2E54B3D99F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A9F5112-E57E-4CD1-A66E-8AC90D8DFAD2}" type="pres">
      <dgm:prSet presAssocID="{548C2FF6-89BF-4A6F-B776-3C7DAB7F3EB3}" presName="childText" presStyleLbl="bgAcc1" presStyleIdx="0" presStyleCnt="2" custScaleX="176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1B3E5-4CA5-4344-9435-A0641E5CBF00}" type="pres">
      <dgm:prSet presAssocID="{94AB47FC-0E1F-4C55-93E4-344A0F92F51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BDE40220-823C-4163-9AE1-52B23EB7160D}" type="pres">
      <dgm:prSet presAssocID="{06630B52-7084-46C1-A840-0EB96A281D0F}" presName="childText" presStyleLbl="bgAcc1" presStyleIdx="1" presStyleCnt="2" custScaleX="236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B27F03-0C81-4CA0-8F60-5D3B5AC88184}" srcId="{871EBBE4-3464-49F0-BE81-3487B01E6156}" destId="{D0697832-2FC1-42D5-84BF-B432AC624CBB}" srcOrd="0" destOrd="0" parTransId="{49163720-DBF0-4ED6-BEC4-34631A8247A9}" sibTransId="{6DE1BA77-F3E2-46CE-93C0-47073FE31017}"/>
    <dgm:cxn modelId="{095520E4-C357-4413-889A-4E8F619D282E}" type="presOf" srcId="{A427E280-E140-4344-B95C-A2E54B3D99F6}" destId="{73E19B3F-AA04-4F92-8988-B35B26D9FB17}" srcOrd="0" destOrd="0" presId="urn:microsoft.com/office/officeart/2005/8/layout/hierarchy3"/>
    <dgm:cxn modelId="{DE4277FD-DC8F-4196-91CB-A1C4AA2AA64E}" type="presOf" srcId="{D0697832-2FC1-42D5-84BF-B432AC624CBB}" destId="{39DA71BA-62A1-4439-AEDA-28C8D53A7756}" srcOrd="1" destOrd="0" presId="urn:microsoft.com/office/officeart/2005/8/layout/hierarchy3"/>
    <dgm:cxn modelId="{AB7583E7-A8CC-48B8-9AD3-8FC0B8A9F335}" srcId="{D0697832-2FC1-42D5-84BF-B432AC624CBB}" destId="{548C2FF6-89BF-4A6F-B776-3C7DAB7F3EB3}" srcOrd="0" destOrd="0" parTransId="{A427E280-E140-4344-B95C-A2E54B3D99F6}" sibTransId="{ECC7C520-FDE7-4120-B648-F2D76CE5A18E}"/>
    <dgm:cxn modelId="{77BA7013-86B4-4F7D-90A1-26F87C10C994}" type="presOf" srcId="{871EBBE4-3464-49F0-BE81-3487B01E6156}" destId="{F0CBCAA1-FDB1-428B-BB72-0E9FD098E419}" srcOrd="0" destOrd="0" presId="urn:microsoft.com/office/officeart/2005/8/layout/hierarchy3"/>
    <dgm:cxn modelId="{374E80C1-6EB0-4635-8566-CF390F8EE614}" type="presOf" srcId="{94AB47FC-0E1F-4C55-93E4-344A0F92F515}" destId="{5F01B3E5-4CA5-4344-9435-A0641E5CBF00}" srcOrd="0" destOrd="0" presId="urn:microsoft.com/office/officeart/2005/8/layout/hierarchy3"/>
    <dgm:cxn modelId="{BF0EB86E-0AF0-4D01-935B-74A1BE847562}" type="presOf" srcId="{548C2FF6-89BF-4A6F-B776-3C7DAB7F3EB3}" destId="{DA9F5112-E57E-4CD1-A66E-8AC90D8DFAD2}" srcOrd="0" destOrd="0" presId="urn:microsoft.com/office/officeart/2005/8/layout/hierarchy3"/>
    <dgm:cxn modelId="{2449A8EC-F047-4444-8558-C637936AB76D}" type="presOf" srcId="{06630B52-7084-46C1-A840-0EB96A281D0F}" destId="{BDE40220-823C-4163-9AE1-52B23EB7160D}" srcOrd="0" destOrd="0" presId="urn:microsoft.com/office/officeart/2005/8/layout/hierarchy3"/>
    <dgm:cxn modelId="{7D9DD05B-18EC-40B1-82D1-D77D7B628305}" type="presOf" srcId="{D0697832-2FC1-42D5-84BF-B432AC624CBB}" destId="{491563D0-1FF0-43C8-927F-168A4301D384}" srcOrd="0" destOrd="0" presId="urn:microsoft.com/office/officeart/2005/8/layout/hierarchy3"/>
    <dgm:cxn modelId="{B3187D4A-F1E4-4082-9E09-E3F2106F7F9B}" srcId="{D0697832-2FC1-42D5-84BF-B432AC624CBB}" destId="{06630B52-7084-46C1-A840-0EB96A281D0F}" srcOrd="1" destOrd="0" parTransId="{94AB47FC-0E1F-4C55-93E4-344A0F92F515}" sibTransId="{93E79078-C0F7-4D17-9FFF-AC19C210CC44}"/>
    <dgm:cxn modelId="{B06DDAAA-C0D8-4E0B-BAE0-05AE94A99CF4}" type="presParOf" srcId="{F0CBCAA1-FDB1-428B-BB72-0E9FD098E419}" destId="{A93830F1-C3CE-492D-844C-C8DA032A0331}" srcOrd="0" destOrd="0" presId="urn:microsoft.com/office/officeart/2005/8/layout/hierarchy3"/>
    <dgm:cxn modelId="{A7CC58F7-332C-4090-99C8-6CB503626227}" type="presParOf" srcId="{A93830F1-C3CE-492D-844C-C8DA032A0331}" destId="{921C3B52-87DC-4357-ABB9-11C94E09824D}" srcOrd="0" destOrd="0" presId="urn:microsoft.com/office/officeart/2005/8/layout/hierarchy3"/>
    <dgm:cxn modelId="{D4B2361C-C0AE-4C0C-BB01-A0EFE65F72F1}" type="presParOf" srcId="{921C3B52-87DC-4357-ABB9-11C94E09824D}" destId="{491563D0-1FF0-43C8-927F-168A4301D384}" srcOrd="0" destOrd="0" presId="urn:microsoft.com/office/officeart/2005/8/layout/hierarchy3"/>
    <dgm:cxn modelId="{8660410A-11DF-464C-A00D-11DDEBDF62A3}" type="presParOf" srcId="{921C3B52-87DC-4357-ABB9-11C94E09824D}" destId="{39DA71BA-62A1-4439-AEDA-28C8D53A7756}" srcOrd="1" destOrd="0" presId="urn:microsoft.com/office/officeart/2005/8/layout/hierarchy3"/>
    <dgm:cxn modelId="{79D0C70B-388E-4896-AD0F-A6690DB17B10}" type="presParOf" srcId="{A93830F1-C3CE-492D-844C-C8DA032A0331}" destId="{5CEC425B-FEAF-425E-85FF-084928FB8BBF}" srcOrd="1" destOrd="0" presId="urn:microsoft.com/office/officeart/2005/8/layout/hierarchy3"/>
    <dgm:cxn modelId="{29A5288A-9EE2-4A06-8AB3-04B2025CA071}" type="presParOf" srcId="{5CEC425B-FEAF-425E-85FF-084928FB8BBF}" destId="{73E19B3F-AA04-4F92-8988-B35B26D9FB17}" srcOrd="0" destOrd="0" presId="urn:microsoft.com/office/officeart/2005/8/layout/hierarchy3"/>
    <dgm:cxn modelId="{5B8775D1-27EB-4C1A-896B-E18DDBF91596}" type="presParOf" srcId="{5CEC425B-FEAF-425E-85FF-084928FB8BBF}" destId="{DA9F5112-E57E-4CD1-A66E-8AC90D8DFAD2}" srcOrd="1" destOrd="0" presId="urn:microsoft.com/office/officeart/2005/8/layout/hierarchy3"/>
    <dgm:cxn modelId="{2D5E9696-FD26-44B8-8A22-87D907E55814}" type="presParOf" srcId="{5CEC425B-FEAF-425E-85FF-084928FB8BBF}" destId="{5F01B3E5-4CA5-4344-9435-A0641E5CBF00}" srcOrd="2" destOrd="0" presId="urn:microsoft.com/office/officeart/2005/8/layout/hierarchy3"/>
    <dgm:cxn modelId="{94902F64-8D6A-4492-A641-6A1CF4CA08D7}" type="presParOf" srcId="{5CEC425B-FEAF-425E-85FF-084928FB8BBF}" destId="{BDE40220-823C-4163-9AE1-52B23EB7160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90A98-149F-433D-B4B7-B42B29B786F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2E43E7-A709-4AAE-8E77-2A20BC9799BD}">
      <dgm:prSet phldrT="[Text]"/>
      <dgm:spPr>
        <a:solidFill>
          <a:srgbClr val="870A98"/>
        </a:solidFill>
      </dgm:spPr>
      <dgm:t>
        <a:bodyPr/>
        <a:lstStyle/>
        <a:p>
          <a:r>
            <a:rPr lang="en-US" dirty="0"/>
            <a:t>J</a:t>
          </a:r>
          <a:r>
            <a:rPr lang="en-US" dirty="0" smtClean="0"/>
            <a:t>. G</a:t>
          </a:r>
          <a:r>
            <a:rPr lang="en-US" dirty="0"/>
            <a:t>. Walther</a:t>
          </a:r>
        </a:p>
      </dgm:t>
    </dgm:pt>
    <dgm:pt modelId="{63533B19-8401-48DB-871C-799BF18FDE55}" type="parTrans" cxnId="{BA61E4B8-7C18-49D2-BB0A-1F095F151FFB}">
      <dgm:prSet/>
      <dgm:spPr/>
      <dgm:t>
        <a:bodyPr/>
        <a:lstStyle/>
        <a:p>
          <a:endParaRPr lang="en-US"/>
        </a:p>
      </dgm:t>
    </dgm:pt>
    <dgm:pt modelId="{AAC08355-A453-4DC1-A406-D9B9D022B8D0}" type="sibTrans" cxnId="{BA61E4B8-7C18-49D2-BB0A-1F095F151FFB}">
      <dgm:prSet/>
      <dgm:spPr/>
      <dgm:t>
        <a:bodyPr/>
        <a:lstStyle/>
        <a:p>
          <a:endParaRPr lang="en-US"/>
        </a:p>
      </dgm:t>
    </dgm:pt>
    <dgm:pt modelId="{BC13374D-13AD-44C2-ADC2-9ED691CED406}">
      <dgm:prSet phldrT="[Text]"/>
      <dgm:spPr/>
      <dgm:t>
        <a:bodyPr/>
        <a:lstStyle/>
        <a:p>
          <a:pPr algn="l"/>
          <a:r>
            <a:rPr lang="en-US" dirty="0"/>
            <a:t>Group A  </a:t>
          </a:r>
        </a:p>
        <a:p>
          <a:pPr algn="l"/>
          <a:r>
            <a:rPr lang="en-US" dirty="0"/>
            <a:t>Composed c. 1695-1710</a:t>
          </a:r>
        </a:p>
        <a:p>
          <a:pPr algn="l"/>
          <a:r>
            <a:rPr lang="en-US" dirty="0" smtClean="0"/>
            <a:t>Favors </a:t>
          </a:r>
          <a:r>
            <a:rPr lang="en-US" i="1" dirty="0"/>
            <a:t>concerti </a:t>
          </a:r>
          <a:r>
            <a:rPr lang="en-US" i="1" dirty="0" err="1"/>
            <a:t>grossi</a:t>
          </a:r>
          <a:endParaRPr lang="en-US" i="1" dirty="0"/>
        </a:p>
      </dgm:t>
    </dgm:pt>
    <dgm:pt modelId="{58A1312D-35C8-4879-BF05-D592DB94B412}" type="parTrans" cxnId="{151E2F7A-958F-430C-BC72-A9542EC3EEF8}">
      <dgm:prSet/>
      <dgm:spPr/>
      <dgm:t>
        <a:bodyPr/>
        <a:lstStyle/>
        <a:p>
          <a:endParaRPr lang="en-US"/>
        </a:p>
      </dgm:t>
    </dgm:pt>
    <dgm:pt modelId="{A8B0114C-C4E1-47D3-A03A-2C46DA48FA7A}" type="sibTrans" cxnId="{151E2F7A-958F-430C-BC72-A9542EC3EEF8}">
      <dgm:prSet/>
      <dgm:spPr/>
      <dgm:t>
        <a:bodyPr/>
        <a:lstStyle/>
        <a:p>
          <a:endParaRPr lang="en-US"/>
        </a:p>
      </dgm:t>
    </dgm:pt>
    <dgm:pt modelId="{C47F85B7-2E6B-4719-8AE0-D75F9D3EE744}">
      <dgm:prSet phldrT="[Text]"/>
      <dgm:spPr/>
      <dgm:t>
        <a:bodyPr/>
        <a:lstStyle/>
        <a:p>
          <a:pPr algn="l"/>
          <a:r>
            <a:rPr lang="en-US" dirty="0"/>
            <a:t>Group B</a:t>
          </a:r>
        </a:p>
        <a:p>
          <a:pPr algn="l"/>
          <a:r>
            <a:rPr lang="en-US" dirty="0"/>
            <a:t>Composed c. 1715-1730</a:t>
          </a:r>
        </a:p>
        <a:p>
          <a:pPr algn="l"/>
          <a:r>
            <a:rPr lang="en-US" dirty="0"/>
            <a:t>Models include </a:t>
          </a:r>
          <a:r>
            <a:rPr lang="en-US" dirty="0" err="1"/>
            <a:t>ouvertures</a:t>
          </a:r>
          <a:r>
            <a:rPr lang="en-US" dirty="0"/>
            <a:t>, symphonies</a:t>
          </a:r>
        </a:p>
      </dgm:t>
    </dgm:pt>
    <dgm:pt modelId="{84C56119-FC8D-462D-928D-7AA72A67AEF4}" type="parTrans" cxnId="{63711EF1-F6CC-4C51-91FF-ECDA64430C54}">
      <dgm:prSet/>
      <dgm:spPr/>
      <dgm:t>
        <a:bodyPr/>
        <a:lstStyle/>
        <a:p>
          <a:endParaRPr lang="en-US"/>
        </a:p>
      </dgm:t>
    </dgm:pt>
    <dgm:pt modelId="{EECAA08C-61B0-48D9-9387-331180A7A3FD}" type="sibTrans" cxnId="{63711EF1-F6CC-4C51-91FF-ECDA64430C54}">
      <dgm:prSet/>
      <dgm:spPr/>
      <dgm:t>
        <a:bodyPr/>
        <a:lstStyle/>
        <a:p>
          <a:endParaRPr lang="en-US"/>
        </a:p>
      </dgm:t>
    </dgm:pt>
    <dgm:pt modelId="{481CE648-66A3-438C-8D91-E72419AF1E45}" type="pres">
      <dgm:prSet presAssocID="{01690A98-149F-433D-B4B7-B42B29B786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4D3773-86B0-4D65-9D2A-0A0CE642C9A3}" type="pres">
      <dgm:prSet presAssocID="{A22E43E7-A709-4AAE-8E77-2A20BC9799BD}" presName="root" presStyleCnt="0"/>
      <dgm:spPr/>
    </dgm:pt>
    <dgm:pt modelId="{B103135B-A6BF-4372-901A-4B1639FEFC17}" type="pres">
      <dgm:prSet presAssocID="{A22E43E7-A709-4AAE-8E77-2A20BC9799BD}" presName="rootComposite" presStyleCnt="0"/>
      <dgm:spPr/>
    </dgm:pt>
    <dgm:pt modelId="{3CA43FF9-C22D-4EC6-99F0-B110AFC35F82}" type="pres">
      <dgm:prSet presAssocID="{A22E43E7-A709-4AAE-8E77-2A20BC9799BD}" presName="rootText" presStyleLbl="node1" presStyleIdx="0" presStyleCnt="1" custScaleX="123701"/>
      <dgm:spPr/>
      <dgm:t>
        <a:bodyPr/>
        <a:lstStyle/>
        <a:p>
          <a:endParaRPr lang="en-US"/>
        </a:p>
      </dgm:t>
    </dgm:pt>
    <dgm:pt modelId="{DD2C1CF4-3269-4A36-A3E8-B9E9FF3088B0}" type="pres">
      <dgm:prSet presAssocID="{A22E43E7-A709-4AAE-8E77-2A20BC9799BD}" presName="rootConnector" presStyleLbl="node1" presStyleIdx="0" presStyleCnt="1"/>
      <dgm:spPr/>
      <dgm:t>
        <a:bodyPr/>
        <a:lstStyle/>
        <a:p>
          <a:endParaRPr lang="en-US"/>
        </a:p>
      </dgm:t>
    </dgm:pt>
    <dgm:pt modelId="{D726E81C-B2F5-4C27-9183-E75E3B59F946}" type="pres">
      <dgm:prSet presAssocID="{A22E43E7-A709-4AAE-8E77-2A20BC9799BD}" presName="childShape" presStyleCnt="0"/>
      <dgm:spPr/>
    </dgm:pt>
    <dgm:pt modelId="{962CBA2D-3C74-4D14-AA64-EDAB488E205A}" type="pres">
      <dgm:prSet presAssocID="{58A1312D-35C8-4879-BF05-D592DB94B41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24F7A29-1F04-454E-A9C0-F8DF188E7B3E}" type="pres">
      <dgm:prSet presAssocID="{BC13374D-13AD-44C2-ADC2-9ED691CED406}" presName="childText" presStyleLbl="bgAcc1" presStyleIdx="0" presStyleCnt="2" custScaleX="149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AB396-131B-4504-AD3F-23C7EF38C927}" type="pres">
      <dgm:prSet presAssocID="{84C56119-FC8D-462D-928D-7AA72A67AEF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E94C7CF1-A2D7-4A95-9772-B1C1D63408B5}" type="pres">
      <dgm:prSet presAssocID="{C47F85B7-2E6B-4719-8AE0-D75F9D3EE744}" presName="childText" presStyleLbl="bgAcc1" presStyleIdx="1" presStyleCnt="2" custScaleX="214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8603E1-9C70-461A-AC72-78D62DEED7CB}" type="presOf" srcId="{BC13374D-13AD-44C2-ADC2-9ED691CED406}" destId="{824F7A29-1F04-454E-A9C0-F8DF188E7B3E}" srcOrd="0" destOrd="0" presId="urn:microsoft.com/office/officeart/2005/8/layout/hierarchy3"/>
    <dgm:cxn modelId="{87F7FDC8-E4EC-4306-B3D9-6A8F6B03B43B}" type="presOf" srcId="{C47F85B7-2E6B-4719-8AE0-D75F9D3EE744}" destId="{E94C7CF1-A2D7-4A95-9772-B1C1D63408B5}" srcOrd="0" destOrd="0" presId="urn:microsoft.com/office/officeart/2005/8/layout/hierarchy3"/>
    <dgm:cxn modelId="{519107DE-AF71-4D4E-BFC4-925C72B6B81A}" type="presOf" srcId="{84C56119-FC8D-462D-928D-7AA72A67AEF4}" destId="{B52AB396-131B-4504-AD3F-23C7EF38C927}" srcOrd="0" destOrd="0" presId="urn:microsoft.com/office/officeart/2005/8/layout/hierarchy3"/>
    <dgm:cxn modelId="{151E2F7A-958F-430C-BC72-A9542EC3EEF8}" srcId="{A22E43E7-A709-4AAE-8E77-2A20BC9799BD}" destId="{BC13374D-13AD-44C2-ADC2-9ED691CED406}" srcOrd="0" destOrd="0" parTransId="{58A1312D-35C8-4879-BF05-D592DB94B412}" sibTransId="{A8B0114C-C4E1-47D3-A03A-2C46DA48FA7A}"/>
    <dgm:cxn modelId="{4492D11E-1187-4583-A700-5CC8F27AAD7A}" type="presOf" srcId="{01690A98-149F-433D-B4B7-B42B29B786F3}" destId="{481CE648-66A3-438C-8D91-E72419AF1E45}" srcOrd="0" destOrd="0" presId="urn:microsoft.com/office/officeart/2005/8/layout/hierarchy3"/>
    <dgm:cxn modelId="{63711EF1-F6CC-4C51-91FF-ECDA64430C54}" srcId="{A22E43E7-A709-4AAE-8E77-2A20BC9799BD}" destId="{C47F85B7-2E6B-4719-8AE0-D75F9D3EE744}" srcOrd="1" destOrd="0" parTransId="{84C56119-FC8D-462D-928D-7AA72A67AEF4}" sibTransId="{EECAA08C-61B0-48D9-9387-331180A7A3FD}"/>
    <dgm:cxn modelId="{31BCD9BB-94BE-43E8-8820-F398036D0CB0}" type="presOf" srcId="{A22E43E7-A709-4AAE-8E77-2A20BC9799BD}" destId="{3CA43FF9-C22D-4EC6-99F0-B110AFC35F82}" srcOrd="0" destOrd="0" presId="urn:microsoft.com/office/officeart/2005/8/layout/hierarchy3"/>
    <dgm:cxn modelId="{328F9E46-EDFF-4B58-BC4D-CBE4A638E2C0}" type="presOf" srcId="{A22E43E7-A709-4AAE-8E77-2A20BC9799BD}" destId="{DD2C1CF4-3269-4A36-A3E8-B9E9FF3088B0}" srcOrd="1" destOrd="0" presId="urn:microsoft.com/office/officeart/2005/8/layout/hierarchy3"/>
    <dgm:cxn modelId="{BA61E4B8-7C18-49D2-BB0A-1F095F151FFB}" srcId="{01690A98-149F-433D-B4B7-B42B29B786F3}" destId="{A22E43E7-A709-4AAE-8E77-2A20BC9799BD}" srcOrd="0" destOrd="0" parTransId="{63533B19-8401-48DB-871C-799BF18FDE55}" sibTransId="{AAC08355-A453-4DC1-A406-D9B9D022B8D0}"/>
    <dgm:cxn modelId="{5D5F1A9C-D5EB-4990-B2D6-9F4499016EEC}" type="presOf" srcId="{58A1312D-35C8-4879-BF05-D592DB94B412}" destId="{962CBA2D-3C74-4D14-AA64-EDAB488E205A}" srcOrd="0" destOrd="0" presId="urn:microsoft.com/office/officeart/2005/8/layout/hierarchy3"/>
    <dgm:cxn modelId="{E5E4559E-3EA6-4C7D-974E-E7F1B56C1434}" type="presParOf" srcId="{481CE648-66A3-438C-8D91-E72419AF1E45}" destId="{3F4D3773-86B0-4D65-9D2A-0A0CE642C9A3}" srcOrd="0" destOrd="0" presId="urn:microsoft.com/office/officeart/2005/8/layout/hierarchy3"/>
    <dgm:cxn modelId="{D668DB69-98FE-4BE5-8C59-4FBB3B94AAFC}" type="presParOf" srcId="{3F4D3773-86B0-4D65-9D2A-0A0CE642C9A3}" destId="{B103135B-A6BF-4372-901A-4B1639FEFC17}" srcOrd="0" destOrd="0" presId="urn:microsoft.com/office/officeart/2005/8/layout/hierarchy3"/>
    <dgm:cxn modelId="{5D46D5B5-9533-4A6E-9931-481DB65E3EDF}" type="presParOf" srcId="{B103135B-A6BF-4372-901A-4B1639FEFC17}" destId="{3CA43FF9-C22D-4EC6-99F0-B110AFC35F82}" srcOrd="0" destOrd="0" presId="urn:microsoft.com/office/officeart/2005/8/layout/hierarchy3"/>
    <dgm:cxn modelId="{CFB8D88D-1B99-47C1-B0E4-2E4FC4844FD6}" type="presParOf" srcId="{B103135B-A6BF-4372-901A-4B1639FEFC17}" destId="{DD2C1CF4-3269-4A36-A3E8-B9E9FF3088B0}" srcOrd="1" destOrd="0" presId="urn:microsoft.com/office/officeart/2005/8/layout/hierarchy3"/>
    <dgm:cxn modelId="{982D7193-7D5D-4835-A308-FFE44E5DDF41}" type="presParOf" srcId="{3F4D3773-86B0-4D65-9D2A-0A0CE642C9A3}" destId="{D726E81C-B2F5-4C27-9183-E75E3B59F946}" srcOrd="1" destOrd="0" presId="urn:microsoft.com/office/officeart/2005/8/layout/hierarchy3"/>
    <dgm:cxn modelId="{2E0C7477-4416-4587-A07C-5695C48880E2}" type="presParOf" srcId="{D726E81C-B2F5-4C27-9183-E75E3B59F946}" destId="{962CBA2D-3C74-4D14-AA64-EDAB488E205A}" srcOrd="0" destOrd="0" presId="urn:microsoft.com/office/officeart/2005/8/layout/hierarchy3"/>
    <dgm:cxn modelId="{F642439E-E8CF-4687-B68B-1949352B85BE}" type="presParOf" srcId="{D726E81C-B2F5-4C27-9183-E75E3B59F946}" destId="{824F7A29-1F04-454E-A9C0-F8DF188E7B3E}" srcOrd="1" destOrd="0" presId="urn:microsoft.com/office/officeart/2005/8/layout/hierarchy3"/>
    <dgm:cxn modelId="{D1F08F81-CADD-4060-BE3B-3B066E4AA99E}" type="presParOf" srcId="{D726E81C-B2F5-4C27-9183-E75E3B59F946}" destId="{B52AB396-131B-4504-AD3F-23C7EF38C927}" srcOrd="2" destOrd="0" presId="urn:microsoft.com/office/officeart/2005/8/layout/hierarchy3"/>
    <dgm:cxn modelId="{C5ED3E8B-5C62-4750-834B-5A8DEF05907E}" type="presParOf" srcId="{D726E81C-B2F5-4C27-9183-E75E3B59F946}" destId="{E94C7CF1-A2D7-4A95-9772-B1C1D63408B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8D79F-E671-431E-B0FA-1376718F65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067FD0-7E14-47F4-95B3-F6553FF8C5BF}">
      <dgm:prSet phldrT="[Text]"/>
      <dgm:spPr/>
      <dgm:t>
        <a:bodyPr/>
        <a:lstStyle/>
        <a:p>
          <a:r>
            <a:rPr lang="en-US" dirty="0"/>
            <a:t>Nos. 1-14</a:t>
          </a:r>
        </a:p>
      </dgm:t>
    </dgm:pt>
    <dgm:pt modelId="{77EA4D67-732E-462D-9E04-4492752ECEE3}" type="parTrans" cxnId="{6D20346E-3C41-4C60-AA9A-C8308D79D866}">
      <dgm:prSet/>
      <dgm:spPr/>
      <dgm:t>
        <a:bodyPr/>
        <a:lstStyle/>
        <a:p>
          <a:endParaRPr lang="en-US"/>
        </a:p>
      </dgm:t>
    </dgm:pt>
    <dgm:pt modelId="{411A23E7-D419-43E1-98EA-0DFB5F99EDB2}" type="sibTrans" cxnId="{6D20346E-3C41-4C60-AA9A-C8308D79D866}">
      <dgm:prSet/>
      <dgm:spPr/>
      <dgm:t>
        <a:bodyPr/>
        <a:lstStyle/>
        <a:p>
          <a:endParaRPr lang="en-US"/>
        </a:p>
      </dgm:t>
    </dgm:pt>
    <dgm:pt modelId="{7E9D40E2-9A97-49C3-8E25-2729FAF8C9A7}">
      <dgm:prSet phldrT="[Text]"/>
      <dgm:spPr/>
      <dgm:t>
        <a:bodyPr/>
        <a:lstStyle/>
        <a:p>
          <a:r>
            <a:rPr lang="en-US" dirty="0"/>
            <a:t>Multiple groupings</a:t>
          </a:r>
        </a:p>
      </dgm:t>
    </dgm:pt>
    <dgm:pt modelId="{36B194E8-60D5-4A9D-B9E1-534F112736DE}" type="parTrans" cxnId="{936DE84A-6BB7-4E7E-8AE5-E67B9E9C4913}">
      <dgm:prSet/>
      <dgm:spPr/>
      <dgm:t>
        <a:bodyPr/>
        <a:lstStyle/>
        <a:p>
          <a:endParaRPr lang="en-US"/>
        </a:p>
      </dgm:t>
    </dgm:pt>
    <dgm:pt modelId="{91FD5538-5CEE-4BD8-AB2F-ED99807A60FE}" type="sibTrans" cxnId="{936DE84A-6BB7-4E7E-8AE5-E67B9E9C4913}">
      <dgm:prSet/>
      <dgm:spPr/>
      <dgm:t>
        <a:bodyPr/>
        <a:lstStyle/>
        <a:p>
          <a:endParaRPr lang="en-US"/>
        </a:p>
      </dgm:t>
    </dgm:pt>
    <dgm:pt modelId="{BB223A3C-FEB1-48D3-8AC0-5FB9B0D5698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Hand of Johann Gottfried Walther</a:t>
          </a:r>
        </a:p>
      </dgm:t>
    </dgm:pt>
    <dgm:pt modelId="{C6552311-6E16-4EA3-A568-14501E9CEBEE}" type="parTrans" cxnId="{38B53FC3-830E-4B0C-A9FF-3FDA86F6E394}">
      <dgm:prSet/>
      <dgm:spPr/>
      <dgm:t>
        <a:bodyPr/>
        <a:lstStyle/>
        <a:p>
          <a:endParaRPr lang="en-US"/>
        </a:p>
      </dgm:t>
    </dgm:pt>
    <dgm:pt modelId="{48D8E6FE-64BA-431A-86E3-92E3DA84A782}" type="sibTrans" cxnId="{38B53FC3-830E-4B0C-A9FF-3FDA86F6E394}">
      <dgm:prSet/>
      <dgm:spPr/>
      <dgm:t>
        <a:bodyPr/>
        <a:lstStyle/>
        <a:p>
          <a:endParaRPr lang="en-US"/>
        </a:p>
      </dgm:t>
    </dgm:pt>
    <dgm:pt modelId="{AE9A8A38-683F-48C3-8740-01E269A71CE9}">
      <dgm:prSet/>
      <dgm:spPr/>
      <dgm:t>
        <a:bodyPr/>
        <a:lstStyle/>
        <a:p>
          <a:r>
            <a:rPr lang="en-US" i="1" dirty="0"/>
            <a:t>Concerto </a:t>
          </a:r>
          <a:r>
            <a:rPr lang="en-US" i="1" dirty="0" err="1"/>
            <a:t>grosso</a:t>
          </a:r>
          <a:r>
            <a:rPr lang="en-US" dirty="0"/>
            <a:t> emphasis throughout</a:t>
          </a:r>
        </a:p>
      </dgm:t>
    </dgm:pt>
    <dgm:pt modelId="{23BABF2C-FAE4-4FAB-B44A-656D25C6B780}" type="parTrans" cxnId="{8DA1EE4C-0D4A-4D5A-9EEC-08EEC142D3FD}">
      <dgm:prSet/>
      <dgm:spPr/>
      <dgm:t>
        <a:bodyPr/>
        <a:lstStyle/>
        <a:p>
          <a:endParaRPr lang="en-US"/>
        </a:p>
      </dgm:t>
    </dgm:pt>
    <dgm:pt modelId="{03B554AD-FA99-41B7-9433-73A8219B04BF}" type="sibTrans" cxnId="{8DA1EE4C-0D4A-4D5A-9EEC-08EEC142D3FD}">
      <dgm:prSet/>
      <dgm:spPr/>
      <dgm:t>
        <a:bodyPr/>
        <a:lstStyle/>
        <a:p>
          <a:endParaRPr lang="en-US"/>
        </a:p>
      </dgm:t>
    </dgm:pt>
    <dgm:pt modelId="{6F626497-C452-4623-9253-A4C74B756689}" type="pres">
      <dgm:prSet presAssocID="{8C78D79F-E671-431E-B0FA-1376718F65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4A335F-AFC6-46E9-996E-897AC9D11FE6}" type="pres">
      <dgm:prSet presAssocID="{E1067FD0-7E14-47F4-95B3-F6553FF8C5BF}" presName="parentLin" presStyleCnt="0"/>
      <dgm:spPr/>
    </dgm:pt>
    <dgm:pt modelId="{AD6CEE5E-4108-4575-8281-8971D9346373}" type="pres">
      <dgm:prSet presAssocID="{E1067FD0-7E14-47F4-95B3-F6553FF8C5B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624862A-37C2-4F96-B543-A6DC575330A9}" type="pres">
      <dgm:prSet presAssocID="{E1067FD0-7E14-47F4-95B3-F6553FF8C5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5B1FC-56F5-44B8-AB15-39B7665812D4}" type="pres">
      <dgm:prSet presAssocID="{E1067FD0-7E14-47F4-95B3-F6553FF8C5BF}" presName="negativeSpace" presStyleCnt="0"/>
      <dgm:spPr/>
    </dgm:pt>
    <dgm:pt modelId="{0D658C59-2309-478E-AAFE-CAC3DDBCD7AF}" type="pres">
      <dgm:prSet presAssocID="{E1067FD0-7E14-47F4-95B3-F6553FF8C5B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12A2-37D4-49FE-B3B7-871C4AC590E2}" type="pres">
      <dgm:prSet presAssocID="{411A23E7-D419-43E1-98EA-0DFB5F99EDB2}" presName="spaceBetweenRectangles" presStyleCnt="0"/>
      <dgm:spPr/>
    </dgm:pt>
    <dgm:pt modelId="{0B8F550B-7767-48EC-B5D7-85376C64B313}" type="pres">
      <dgm:prSet presAssocID="{7E9D40E2-9A97-49C3-8E25-2729FAF8C9A7}" presName="parentLin" presStyleCnt="0"/>
      <dgm:spPr/>
    </dgm:pt>
    <dgm:pt modelId="{CA7D41ED-6B7C-42CC-B9D2-1FC864206C13}" type="pres">
      <dgm:prSet presAssocID="{7E9D40E2-9A97-49C3-8E25-2729FAF8C9A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33A294F-4A51-452F-9313-49329F99D47C}" type="pres">
      <dgm:prSet presAssocID="{7E9D40E2-9A97-49C3-8E25-2729FAF8C9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578F9-604A-4657-B23E-16261D55AE4C}" type="pres">
      <dgm:prSet presAssocID="{7E9D40E2-9A97-49C3-8E25-2729FAF8C9A7}" presName="negativeSpace" presStyleCnt="0"/>
      <dgm:spPr/>
    </dgm:pt>
    <dgm:pt modelId="{4686AD52-3629-4B2E-8826-AC496CA11E6B}" type="pres">
      <dgm:prSet presAssocID="{7E9D40E2-9A97-49C3-8E25-2729FAF8C9A7}" presName="childText" presStyleLbl="conFgAcc1" presStyleIdx="1" presStyleCnt="2" custLinFactNeighborY="8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CB4A06-18AD-45A7-8819-CEFAEBCE8414}" type="presOf" srcId="{BB223A3C-FEB1-48D3-8AC0-5FB9B0D56988}" destId="{0D658C59-2309-478E-AAFE-CAC3DDBCD7AF}" srcOrd="0" destOrd="0" presId="urn:microsoft.com/office/officeart/2005/8/layout/list1"/>
    <dgm:cxn modelId="{FDFBA4BC-B4F2-4713-AA41-AC500CD09710}" type="presOf" srcId="{AE9A8A38-683F-48C3-8740-01E269A71CE9}" destId="{4686AD52-3629-4B2E-8826-AC496CA11E6B}" srcOrd="0" destOrd="0" presId="urn:microsoft.com/office/officeart/2005/8/layout/list1"/>
    <dgm:cxn modelId="{53365C75-A341-4BF5-86A7-1057F9E690FC}" type="presOf" srcId="{8C78D79F-E671-431E-B0FA-1376718F65CD}" destId="{6F626497-C452-4623-9253-A4C74B756689}" srcOrd="0" destOrd="0" presId="urn:microsoft.com/office/officeart/2005/8/layout/list1"/>
    <dgm:cxn modelId="{38B53FC3-830E-4B0C-A9FF-3FDA86F6E394}" srcId="{E1067FD0-7E14-47F4-95B3-F6553FF8C5BF}" destId="{BB223A3C-FEB1-48D3-8AC0-5FB9B0D56988}" srcOrd="0" destOrd="0" parTransId="{C6552311-6E16-4EA3-A568-14501E9CEBEE}" sibTransId="{48D8E6FE-64BA-431A-86E3-92E3DA84A782}"/>
    <dgm:cxn modelId="{2F2D6ED9-670B-4807-B69D-DC5D529C8C5C}" type="presOf" srcId="{7E9D40E2-9A97-49C3-8E25-2729FAF8C9A7}" destId="{633A294F-4A51-452F-9313-49329F99D47C}" srcOrd="1" destOrd="0" presId="urn:microsoft.com/office/officeart/2005/8/layout/list1"/>
    <dgm:cxn modelId="{8DA1EE4C-0D4A-4D5A-9EEC-08EEC142D3FD}" srcId="{7E9D40E2-9A97-49C3-8E25-2729FAF8C9A7}" destId="{AE9A8A38-683F-48C3-8740-01E269A71CE9}" srcOrd="0" destOrd="0" parTransId="{23BABF2C-FAE4-4FAB-B44A-656D25C6B780}" sibTransId="{03B554AD-FA99-41B7-9433-73A8219B04BF}"/>
    <dgm:cxn modelId="{3276DD2E-D3B0-4A78-9ECD-C2892696356A}" type="presOf" srcId="{E1067FD0-7E14-47F4-95B3-F6553FF8C5BF}" destId="{AD6CEE5E-4108-4575-8281-8971D9346373}" srcOrd="0" destOrd="0" presId="urn:microsoft.com/office/officeart/2005/8/layout/list1"/>
    <dgm:cxn modelId="{06A5A732-2CF6-44C6-AC30-20CCD5E6BA07}" type="presOf" srcId="{E1067FD0-7E14-47F4-95B3-F6553FF8C5BF}" destId="{A624862A-37C2-4F96-B543-A6DC575330A9}" srcOrd="1" destOrd="0" presId="urn:microsoft.com/office/officeart/2005/8/layout/list1"/>
    <dgm:cxn modelId="{BC69D4CD-5BB5-4447-977F-0B8AA8B3F590}" type="presOf" srcId="{7E9D40E2-9A97-49C3-8E25-2729FAF8C9A7}" destId="{CA7D41ED-6B7C-42CC-B9D2-1FC864206C13}" srcOrd="0" destOrd="0" presId="urn:microsoft.com/office/officeart/2005/8/layout/list1"/>
    <dgm:cxn modelId="{936DE84A-6BB7-4E7E-8AE5-E67B9E9C4913}" srcId="{8C78D79F-E671-431E-B0FA-1376718F65CD}" destId="{7E9D40E2-9A97-49C3-8E25-2729FAF8C9A7}" srcOrd="1" destOrd="0" parTransId="{36B194E8-60D5-4A9D-B9E1-534F112736DE}" sibTransId="{91FD5538-5CEE-4BD8-AB2F-ED99807A60FE}"/>
    <dgm:cxn modelId="{6D20346E-3C41-4C60-AA9A-C8308D79D866}" srcId="{8C78D79F-E671-431E-B0FA-1376718F65CD}" destId="{E1067FD0-7E14-47F4-95B3-F6553FF8C5BF}" srcOrd="0" destOrd="0" parTransId="{77EA4D67-732E-462D-9E04-4492752ECEE3}" sibTransId="{411A23E7-D419-43E1-98EA-0DFB5F99EDB2}"/>
    <dgm:cxn modelId="{0A0939BA-234D-49A6-86B1-50ED9CA16345}" type="presParOf" srcId="{6F626497-C452-4623-9253-A4C74B756689}" destId="{6E4A335F-AFC6-46E9-996E-897AC9D11FE6}" srcOrd="0" destOrd="0" presId="urn:microsoft.com/office/officeart/2005/8/layout/list1"/>
    <dgm:cxn modelId="{16224BB7-01A3-46D3-9C95-D042E5056CB4}" type="presParOf" srcId="{6E4A335F-AFC6-46E9-996E-897AC9D11FE6}" destId="{AD6CEE5E-4108-4575-8281-8971D9346373}" srcOrd="0" destOrd="0" presId="urn:microsoft.com/office/officeart/2005/8/layout/list1"/>
    <dgm:cxn modelId="{E17D6932-B70F-47F4-B49A-AB6F8DB45A4A}" type="presParOf" srcId="{6E4A335F-AFC6-46E9-996E-897AC9D11FE6}" destId="{A624862A-37C2-4F96-B543-A6DC575330A9}" srcOrd="1" destOrd="0" presId="urn:microsoft.com/office/officeart/2005/8/layout/list1"/>
    <dgm:cxn modelId="{9EBA8A53-AC95-4326-BD2F-159055F7CB28}" type="presParOf" srcId="{6F626497-C452-4623-9253-A4C74B756689}" destId="{E7E5B1FC-56F5-44B8-AB15-39B7665812D4}" srcOrd="1" destOrd="0" presId="urn:microsoft.com/office/officeart/2005/8/layout/list1"/>
    <dgm:cxn modelId="{1D07E21F-70CB-41AB-BCBB-08A23453D23B}" type="presParOf" srcId="{6F626497-C452-4623-9253-A4C74B756689}" destId="{0D658C59-2309-478E-AAFE-CAC3DDBCD7AF}" srcOrd="2" destOrd="0" presId="urn:microsoft.com/office/officeart/2005/8/layout/list1"/>
    <dgm:cxn modelId="{86A125EF-14EE-4D66-A3E8-A5169B5DF845}" type="presParOf" srcId="{6F626497-C452-4623-9253-A4C74B756689}" destId="{62EE12A2-37D4-49FE-B3B7-871C4AC590E2}" srcOrd="3" destOrd="0" presId="urn:microsoft.com/office/officeart/2005/8/layout/list1"/>
    <dgm:cxn modelId="{4D1256AE-46FA-478B-9795-532FD9DDEE26}" type="presParOf" srcId="{6F626497-C452-4623-9253-A4C74B756689}" destId="{0B8F550B-7767-48EC-B5D7-85376C64B313}" srcOrd="4" destOrd="0" presId="urn:microsoft.com/office/officeart/2005/8/layout/list1"/>
    <dgm:cxn modelId="{C3656C98-F2A0-458C-A73B-55D8BFC12AE2}" type="presParOf" srcId="{0B8F550B-7767-48EC-B5D7-85376C64B313}" destId="{CA7D41ED-6B7C-42CC-B9D2-1FC864206C13}" srcOrd="0" destOrd="0" presId="urn:microsoft.com/office/officeart/2005/8/layout/list1"/>
    <dgm:cxn modelId="{72840FD9-2415-4E05-81D7-F3D3B839C06F}" type="presParOf" srcId="{0B8F550B-7767-48EC-B5D7-85376C64B313}" destId="{633A294F-4A51-452F-9313-49329F99D47C}" srcOrd="1" destOrd="0" presId="urn:microsoft.com/office/officeart/2005/8/layout/list1"/>
    <dgm:cxn modelId="{98C2BC14-13AA-4C1C-AE07-540C32140C9A}" type="presParOf" srcId="{6F626497-C452-4623-9253-A4C74B756689}" destId="{88B578F9-604A-4657-B23E-16261D55AE4C}" srcOrd="5" destOrd="0" presId="urn:microsoft.com/office/officeart/2005/8/layout/list1"/>
    <dgm:cxn modelId="{5BDBFD1C-DF37-49C1-B2CD-2DE0601FB113}" type="presParOf" srcId="{6F626497-C452-4623-9253-A4C74B756689}" destId="{4686AD52-3629-4B2E-8826-AC496CA11E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CEC88B-32B7-41FA-BEE0-FFD3896878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B6EF8-108B-4341-8902-B2678F1225F9}">
      <dgm:prSet phldrT="[Text]"/>
      <dgm:spPr/>
      <dgm:t>
        <a:bodyPr/>
        <a:lstStyle/>
        <a:p>
          <a:r>
            <a:rPr lang="en-US" dirty="0"/>
            <a:t>Nos. 1, 2, 5</a:t>
          </a:r>
        </a:p>
      </dgm:t>
    </dgm:pt>
    <dgm:pt modelId="{2924239E-9AA4-45C5-8665-D57F9EF25219}" type="parTrans" cxnId="{DF6CB986-45BF-4E21-9B41-80DB43986D53}">
      <dgm:prSet/>
      <dgm:spPr/>
      <dgm:t>
        <a:bodyPr/>
        <a:lstStyle/>
        <a:p>
          <a:endParaRPr lang="en-US"/>
        </a:p>
      </dgm:t>
    </dgm:pt>
    <dgm:pt modelId="{394319FA-C3D7-4B71-8312-3B852AE9621F}" type="sibTrans" cxnId="{DF6CB986-45BF-4E21-9B41-80DB43986D53}">
      <dgm:prSet/>
      <dgm:spPr/>
      <dgm:t>
        <a:bodyPr/>
        <a:lstStyle/>
        <a:p>
          <a:endParaRPr lang="en-US"/>
        </a:p>
      </dgm:t>
    </dgm:pt>
    <dgm:pt modelId="{71946BF1-F378-492C-8E45-6BC854DEF5AF}">
      <dgm:prSet phldrT="[Text]"/>
      <dgm:spPr/>
      <dgm:t>
        <a:bodyPr/>
        <a:lstStyle/>
        <a:p>
          <a:r>
            <a:rPr lang="en-US" dirty="0"/>
            <a:t>Nos. 4, 6, 7, </a:t>
          </a:r>
          <a:r>
            <a:rPr lang="en-US" dirty="0">
              <a:solidFill>
                <a:schemeClr val="bg2">
                  <a:lumMod val="90000"/>
                </a:schemeClr>
              </a:solidFill>
            </a:rPr>
            <a:t>8, 10, 12-14</a:t>
          </a:r>
        </a:p>
      </dgm:t>
    </dgm:pt>
    <dgm:pt modelId="{1C9AB93F-3E65-4ED1-BC23-D5BA9751E2C5}" type="parTrans" cxnId="{DD923D69-34EE-46A4-B658-4E41B9B48DA8}">
      <dgm:prSet/>
      <dgm:spPr/>
      <dgm:t>
        <a:bodyPr/>
        <a:lstStyle/>
        <a:p>
          <a:endParaRPr lang="en-US"/>
        </a:p>
      </dgm:t>
    </dgm:pt>
    <dgm:pt modelId="{31BAF818-0D2F-42A2-AE1A-71C7960C4AE6}" type="sibTrans" cxnId="{DD923D69-34EE-46A4-B658-4E41B9B48DA8}">
      <dgm:prSet/>
      <dgm:spPr/>
      <dgm:t>
        <a:bodyPr/>
        <a:lstStyle/>
        <a:p>
          <a:endParaRPr lang="en-US"/>
        </a:p>
      </dgm:t>
    </dgm:pt>
    <dgm:pt modelId="{1054ABC0-D73D-4E01-8289-02860CEE38F7}">
      <dgm:prSet phldrT="[Text]"/>
      <dgm:spPr/>
      <dgm:t>
        <a:bodyPr/>
        <a:lstStyle/>
        <a:p>
          <a:r>
            <a:rPr lang="en-US" dirty="0"/>
            <a:t>Nos. 8-14</a:t>
          </a:r>
        </a:p>
      </dgm:t>
    </dgm:pt>
    <dgm:pt modelId="{C7DF5AB0-B12E-467E-8539-E551EFD3E205}" type="parTrans" cxnId="{B70623E7-001F-4A44-8C24-79911032F0DE}">
      <dgm:prSet/>
      <dgm:spPr/>
      <dgm:t>
        <a:bodyPr/>
        <a:lstStyle/>
        <a:p>
          <a:endParaRPr lang="en-US"/>
        </a:p>
      </dgm:t>
    </dgm:pt>
    <dgm:pt modelId="{3E93BFCB-96E0-4E92-ABEF-ADF18C2FF3B6}" type="sibTrans" cxnId="{B70623E7-001F-4A44-8C24-79911032F0DE}">
      <dgm:prSet/>
      <dgm:spPr/>
      <dgm:t>
        <a:bodyPr/>
        <a:lstStyle/>
        <a:p>
          <a:endParaRPr lang="en-US"/>
        </a:p>
      </dgm:t>
    </dgm:pt>
    <dgm:pt modelId="{2B09143B-131A-4AF3-A3C5-BAD327D6BC39}">
      <dgm:prSet/>
      <dgm:spPr/>
      <dgm:t>
        <a:bodyPr/>
        <a:lstStyle/>
        <a:p>
          <a:r>
            <a:rPr lang="en-US" dirty="0"/>
            <a:t>Venetian; No. 3 = French</a:t>
          </a:r>
        </a:p>
      </dgm:t>
    </dgm:pt>
    <dgm:pt modelId="{C93B90F0-3F54-4695-B28D-C9D8C9723618}" type="parTrans" cxnId="{0801B83B-C4DA-4274-BE4B-24D6CDB08E08}">
      <dgm:prSet/>
      <dgm:spPr/>
      <dgm:t>
        <a:bodyPr/>
        <a:lstStyle/>
        <a:p>
          <a:endParaRPr lang="en-US"/>
        </a:p>
      </dgm:t>
    </dgm:pt>
    <dgm:pt modelId="{18D1B81A-DE88-4C8C-99B4-9D04550AAC38}" type="sibTrans" cxnId="{0801B83B-C4DA-4274-BE4B-24D6CDB08E08}">
      <dgm:prSet/>
      <dgm:spPr/>
      <dgm:t>
        <a:bodyPr/>
        <a:lstStyle/>
        <a:p>
          <a:endParaRPr lang="en-US"/>
        </a:p>
      </dgm:t>
    </dgm:pt>
    <dgm:pt modelId="{8D6E1849-47B3-4630-9B78-39CCD95E4A08}">
      <dgm:prSet/>
      <dgm:spPr/>
      <dgm:t>
        <a:bodyPr/>
        <a:lstStyle/>
        <a:p>
          <a:r>
            <a:rPr lang="en-US" dirty="0"/>
            <a:t>Other Italian</a:t>
          </a:r>
        </a:p>
      </dgm:t>
    </dgm:pt>
    <dgm:pt modelId="{65DD49CA-4D46-4216-AB40-9341DA98F42E}" type="parTrans" cxnId="{442BB489-CD18-494E-8890-828B807160C8}">
      <dgm:prSet/>
      <dgm:spPr/>
      <dgm:t>
        <a:bodyPr/>
        <a:lstStyle/>
        <a:p>
          <a:endParaRPr lang="en-US"/>
        </a:p>
      </dgm:t>
    </dgm:pt>
    <dgm:pt modelId="{B3CEC5C1-50A0-4458-A6F1-528CA070934D}" type="sibTrans" cxnId="{442BB489-CD18-494E-8890-828B807160C8}">
      <dgm:prSet/>
      <dgm:spPr/>
      <dgm:t>
        <a:bodyPr/>
        <a:lstStyle/>
        <a:p>
          <a:endParaRPr lang="en-US"/>
        </a:p>
      </dgm:t>
    </dgm:pt>
    <dgm:pt modelId="{42039890-BB55-425C-8BC6-B772A28AE132}">
      <dgm:prSet/>
      <dgm:spPr/>
      <dgm:t>
        <a:bodyPr/>
        <a:lstStyle/>
        <a:p>
          <a:r>
            <a:rPr lang="en-US" dirty="0"/>
            <a:t>Collected by </a:t>
          </a:r>
          <a:r>
            <a:rPr lang="en-US" dirty="0" err="1" smtClean="0"/>
            <a:t>Meck</a:t>
          </a:r>
          <a:r>
            <a:rPr lang="en-US" dirty="0" smtClean="0"/>
            <a:t>? </a:t>
          </a:r>
          <a:r>
            <a:rPr lang="en-US" dirty="0" err="1" smtClean="0"/>
            <a:t>Graupner</a:t>
          </a:r>
          <a:r>
            <a:rPr lang="en-US" dirty="0" smtClean="0"/>
            <a:t>? </a:t>
          </a:r>
          <a:r>
            <a:rPr lang="en-US" dirty="0"/>
            <a:t>Telemann?</a:t>
          </a:r>
        </a:p>
      </dgm:t>
    </dgm:pt>
    <dgm:pt modelId="{1F8EC7E1-F14E-4CCC-9F05-B137152F38DA}" type="parTrans" cxnId="{0EE717E6-9C92-4915-83F2-822B9575E358}">
      <dgm:prSet/>
      <dgm:spPr/>
      <dgm:t>
        <a:bodyPr/>
        <a:lstStyle/>
        <a:p>
          <a:endParaRPr lang="en-US"/>
        </a:p>
      </dgm:t>
    </dgm:pt>
    <dgm:pt modelId="{DB2D63BE-4B52-4105-A8DF-5F0C67EC1EFE}" type="sibTrans" cxnId="{0EE717E6-9C92-4915-83F2-822B9575E358}">
      <dgm:prSet/>
      <dgm:spPr/>
      <dgm:t>
        <a:bodyPr/>
        <a:lstStyle/>
        <a:p>
          <a:endParaRPr lang="en-US"/>
        </a:p>
      </dgm:t>
    </dgm:pt>
    <dgm:pt modelId="{0D5D7250-0B75-4444-A1B2-4299F958198D}" type="pres">
      <dgm:prSet presAssocID="{EFCEC88B-32B7-41FA-BEE0-FFD3896878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5F896B-57A8-4813-8003-1FCEBA1F1C16}" type="pres">
      <dgm:prSet presAssocID="{34BB6EF8-108B-4341-8902-B2678F1225F9}" presName="parentLin" presStyleCnt="0"/>
      <dgm:spPr/>
    </dgm:pt>
    <dgm:pt modelId="{B6482BAF-57D5-4EFE-9001-63C2D468CA25}" type="pres">
      <dgm:prSet presAssocID="{34BB6EF8-108B-4341-8902-B2678F1225F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612D9CD-D62E-42DA-B352-F5CDDF7C2C9A}" type="pres">
      <dgm:prSet presAssocID="{34BB6EF8-108B-4341-8902-B2678F1225F9}" presName="parentText" presStyleLbl="node1" presStyleIdx="0" presStyleCnt="3" custLinFactNeighborX="36930" custLinFactNeighborY="-327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74FF8-722E-40A1-8B9B-E3735885BEB9}" type="pres">
      <dgm:prSet presAssocID="{34BB6EF8-108B-4341-8902-B2678F1225F9}" presName="negativeSpace" presStyleCnt="0"/>
      <dgm:spPr/>
    </dgm:pt>
    <dgm:pt modelId="{EA79C9A9-0CF7-465B-A6E1-7E5AAFBE28F7}" type="pres">
      <dgm:prSet presAssocID="{34BB6EF8-108B-4341-8902-B2678F1225F9}" presName="childText" presStyleLbl="conFgAcc1" presStyleIdx="0" presStyleCnt="3" custLinFactY="-556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254FC-96F3-46F9-B4C1-129C1A6BC735}" type="pres">
      <dgm:prSet presAssocID="{394319FA-C3D7-4B71-8312-3B852AE9621F}" presName="spaceBetweenRectangles" presStyleCnt="0"/>
      <dgm:spPr/>
    </dgm:pt>
    <dgm:pt modelId="{4A77E1AA-48A1-495C-ADE1-07D55C15EBA3}" type="pres">
      <dgm:prSet presAssocID="{71946BF1-F378-492C-8E45-6BC854DEF5AF}" presName="parentLin" presStyleCnt="0"/>
      <dgm:spPr/>
    </dgm:pt>
    <dgm:pt modelId="{E7A60A52-208D-483F-AAFE-F3FBFE1D6126}" type="pres">
      <dgm:prSet presAssocID="{71946BF1-F378-492C-8E45-6BC854DEF5A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E2161BE-1963-4620-A53A-0F8B127D8259}" type="pres">
      <dgm:prSet presAssocID="{71946BF1-F378-492C-8E45-6BC854DEF5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28989-2480-4EE3-8817-26D4F660DE4A}" type="pres">
      <dgm:prSet presAssocID="{71946BF1-F378-492C-8E45-6BC854DEF5AF}" presName="negativeSpace" presStyleCnt="0"/>
      <dgm:spPr/>
    </dgm:pt>
    <dgm:pt modelId="{23C8D940-67D1-4625-9887-F9EAAC536E32}" type="pres">
      <dgm:prSet presAssocID="{71946BF1-F378-492C-8E45-6BC854DEF5A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6095E-C64E-444B-A793-61661ABC16A3}" type="pres">
      <dgm:prSet presAssocID="{31BAF818-0D2F-42A2-AE1A-71C7960C4AE6}" presName="spaceBetweenRectangles" presStyleCnt="0"/>
      <dgm:spPr/>
    </dgm:pt>
    <dgm:pt modelId="{B989BA08-0B16-42AA-A566-F19B9736AF32}" type="pres">
      <dgm:prSet presAssocID="{1054ABC0-D73D-4E01-8289-02860CEE38F7}" presName="parentLin" presStyleCnt="0"/>
      <dgm:spPr/>
    </dgm:pt>
    <dgm:pt modelId="{B573399A-AFB6-4CF2-90A4-B89E746C5CF2}" type="pres">
      <dgm:prSet presAssocID="{1054ABC0-D73D-4E01-8289-02860CEE38F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D48E644-B3C6-42D5-8E3A-119D8AD57EDA}" type="pres">
      <dgm:prSet presAssocID="{1054ABC0-D73D-4E01-8289-02860CEE38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ECAD3-B297-4189-8240-47D13CF02A16}" type="pres">
      <dgm:prSet presAssocID="{1054ABC0-D73D-4E01-8289-02860CEE38F7}" presName="negativeSpace" presStyleCnt="0"/>
      <dgm:spPr/>
    </dgm:pt>
    <dgm:pt modelId="{23B0DF7D-74F0-4954-AAC7-35A712A9A586}" type="pres">
      <dgm:prSet presAssocID="{1054ABC0-D73D-4E01-8289-02860CEE38F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923D69-34EE-46A4-B658-4E41B9B48DA8}" srcId="{EFCEC88B-32B7-41FA-BEE0-FFD38968786B}" destId="{71946BF1-F378-492C-8E45-6BC854DEF5AF}" srcOrd="1" destOrd="0" parTransId="{1C9AB93F-3E65-4ED1-BC23-D5BA9751E2C5}" sibTransId="{31BAF818-0D2F-42A2-AE1A-71C7960C4AE6}"/>
    <dgm:cxn modelId="{DF6CB986-45BF-4E21-9B41-80DB43986D53}" srcId="{EFCEC88B-32B7-41FA-BEE0-FFD38968786B}" destId="{34BB6EF8-108B-4341-8902-B2678F1225F9}" srcOrd="0" destOrd="0" parTransId="{2924239E-9AA4-45C5-8665-D57F9EF25219}" sibTransId="{394319FA-C3D7-4B71-8312-3B852AE9621F}"/>
    <dgm:cxn modelId="{A7A44688-808D-4D2B-BE9D-6B17A44E940E}" type="presOf" srcId="{42039890-BB55-425C-8BC6-B772A28AE132}" destId="{23B0DF7D-74F0-4954-AAC7-35A712A9A586}" srcOrd="0" destOrd="0" presId="urn:microsoft.com/office/officeart/2005/8/layout/list1"/>
    <dgm:cxn modelId="{6FA827D6-DFA9-4098-BD19-F326B1AD1020}" type="presOf" srcId="{71946BF1-F378-492C-8E45-6BC854DEF5AF}" destId="{E7A60A52-208D-483F-AAFE-F3FBFE1D6126}" srcOrd="0" destOrd="0" presId="urn:microsoft.com/office/officeart/2005/8/layout/list1"/>
    <dgm:cxn modelId="{F9CF0EA6-D27D-4D05-8413-4090B25BB9C5}" type="presOf" srcId="{1054ABC0-D73D-4E01-8289-02860CEE38F7}" destId="{CD48E644-B3C6-42D5-8E3A-119D8AD57EDA}" srcOrd="1" destOrd="0" presId="urn:microsoft.com/office/officeart/2005/8/layout/list1"/>
    <dgm:cxn modelId="{442BB489-CD18-494E-8890-828B807160C8}" srcId="{71946BF1-F378-492C-8E45-6BC854DEF5AF}" destId="{8D6E1849-47B3-4630-9B78-39CCD95E4A08}" srcOrd="0" destOrd="0" parTransId="{65DD49CA-4D46-4216-AB40-9341DA98F42E}" sibTransId="{B3CEC5C1-50A0-4458-A6F1-528CA070934D}"/>
    <dgm:cxn modelId="{0EE717E6-9C92-4915-83F2-822B9575E358}" srcId="{1054ABC0-D73D-4E01-8289-02860CEE38F7}" destId="{42039890-BB55-425C-8BC6-B772A28AE132}" srcOrd="0" destOrd="0" parTransId="{1F8EC7E1-F14E-4CCC-9F05-B137152F38DA}" sibTransId="{DB2D63BE-4B52-4105-A8DF-5F0C67EC1EFE}"/>
    <dgm:cxn modelId="{4706C0A3-BD2B-4D2D-8F77-4FD83B5EE478}" type="presOf" srcId="{EFCEC88B-32B7-41FA-BEE0-FFD38968786B}" destId="{0D5D7250-0B75-4444-A1B2-4299F958198D}" srcOrd="0" destOrd="0" presId="urn:microsoft.com/office/officeart/2005/8/layout/list1"/>
    <dgm:cxn modelId="{B70623E7-001F-4A44-8C24-79911032F0DE}" srcId="{EFCEC88B-32B7-41FA-BEE0-FFD38968786B}" destId="{1054ABC0-D73D-4E01-8289-02860CEE38F7}" srcOrd="2" destOrd="0" parTransId="{C7DF5AB0-B12E-467E-8539-E551EFD3E205}" sibTransId="{3E93BFCB-96E0-4E92-ABEF-ADF18C2FF3B6}"/>
    <dgm:cxn modelId="{0801B83B-C4DA-4274-BE4B-24D6CDB08E08}" srcId="{34BB6EF8-108B-4341-8902-B2678F1225F9}" destId="{2B09143B-131A-4AF3-A3C5-BAD327D6BC39}" srcOrd="0" destOrd="0" parTransId="{C93B90F0-3F54-4695-B28D-C9D8C9723618}" sibTransId="{18D1B81A-DE88-4C8C-99B4-9D04550AAC38}"/>
    <dgm:cxn modelId="{CF4D1958-73A5-4DA1-9DF0-76AB9C0318B4}" type="presOf" srcId="{34BB6EF8-108B-4341-8902-B2678F1225F9}" destId="{9612D9CD-D62E-42DA-B352-F5CDDF7C2C9A}" srcOrd="1" destOrd="0" presId="urn:microsoft.com/office/officeart/2005/8/layout/list1"/>
    <dgm:cxn modelId="{07313CB1-39CD-4EF2-A62B-F043FC542804}" type="presOf" srcId="{34BB6EF8-108B-4341-8902-B2678F1225F9}" destId="{B6482BAF-57D5-4EFE-9001-63C2D468CA25}" srcOrd="0" destOrd="0" presId="urn:microsoft.com/office/officeart/2005/8/layout/list1"/>
    <dgm:cxn modelId="{729768FA-92AA-4A86-8584-072CF09856A8}" type="presOf" srcId="{1054ABC0-D73D-4E01-8289-02860CEE38F7}" destId="{B573399A-AFB6-4CF2-90A4-B89E746C5CF2}" srcOrd="0" destOrd="0" presId="urn:microsoft.com/office/officeart/2005/8/layout/list1"/>
    <dgm:cxn modelId="{C5CF397C-9753-4ECF-8782-40A737D5654E}" type="presOf" srcId="{71946BF1-F378-492C-8E45-6BC854DEF5AF}" destId="{5E2161BE-1963-4620-A53A-0F8B127D8259}" srcOrd="1" destOrd="0" presId="urn:microsoft.com/office/officeart/2005/8/layout/list1"/>
    <dgm:cxn modelId="{D3171934-CC8E-4E55-AC44-368A8395E592}" type="presOf" srcId="{8D6E1849-47B3-4630-9B78-39CCD95E4A08}" destId="{23C8D940-67D1-4625-9887-F9EAAC536E32}" srcOrd="0" destOrd="0" presId="urn:microsoft.com/office/officeart/2005/8/layout/list1"/>
    <dgm:cxn modelId="{7F0E36A4-A0EA-4865-8849-28F09C5C16B9}" type="presOf" srcId="{2B09143B-131A-4AF3-A3C5-BAD327D6BC39}" destId="{EA79C9A9-0CF7-465B-A6E1-7E5AAFBE28F7}" srcOrd="0" destOrd="0" presId="urn:microsoft.com/office/officeart/2005/8/layout/list1"/>
    <dgm:cxn modelId="{107F5480-A0D6-4C68-AF3F-1AE48026DB81}" type="presParOf" srcId="{0D5D7250-0B75-4444-A1B2-4299F958198D}" destId="{385F896B-57A8-4813-8003-1FCEBA1F1C16}" srcOrd="0" destOrd="0" presId="urn:microsoft.com/office/officeart/2005/8/layout/list1"/>
    <dgm:cxn modelId="{53D026FE-A4AE-49B3-87DC-2278D70461F9}" type="presParOf" srcId="{385F896B-57A8-4813-8003-1FCEBA1F1C16}" destId="{B6482BAF-57D5-4EFE-9001-63C2D468CA25}" srcOrd="0" destOrd="0" presId="urn:microsoft.com/office/officeart/2005/8/layout/list1"/>
    <dgm:cxn modelId="{D3536C11-2368-423A-AF60-D09481672F75}" type="presParOf" srcId="{385F896B-57A8-4813-8003-1FCEBA1F1C16}" destId="{9612D9CD-D62E-42DA-B352-F5CDDF7C2C9A}" srcOrd="1" destOrd="0" presId="urn:microsoft.com/office/officeart/2005/8/layout/list1"/>
    <dgm:cxn modelId="{395439AF-A892-4F9A-BB07-F68B8BABC4F1}" type="presParOf" srcId="{0D5D7250-0B75-4444-A1B2-4299F958198D}" destId="{23674FF8-722E-40A1-8B9B-E3735885BEB9}" srcOrd="1" destOrd="0" presId="urn:microsoft.com/office/officeart/2005/8/layout/list1"/>
    <dgm:cxn modelId="{2BE4856E-D674-4C1A-8FCE-D66FA15D043D}" type="presParOf" srcId="{0D5D7250-0B75-4444-A1B2-4299F958198D}" destId="{EA79C9A9-0CF7-465B-A6E1-7E5AAFBE28F7}" srcOrd="2" destOrd="0" presId="urn:microsoft.com/office/officeart/2005/8/layout/list1"/>
    <dgm:cxn modelId="{24D97692-54E9-4C3D-B777-3656DD886528}" type="presParOf" srcId="{0D5D7250-0B75-4444-A1B2-4299F958198D}" destId="{F46254FC-96F3-46F9-B4C1-129C1A6BC735}" srcOrd="3" destOrd="0" presId="urn:microsoft.com/office/officeart/2005/8/layout/list1"/>
    <dgm:cxn modelId="{A8A4D732-4FBB-4012-BCAD-010B9CDF3B96}" type="presParOf" srcId="{0D5D7250-0B75-4444-A1B2-4299F958198D}" destId="{4A77E1AA-48A1-495C-ADE1-07D55C15EBA3}" srcOrd="4" destOrd="0" presId="urn:microsoft.com/office/officeart/2005/8/layout/list1"/>
    <dgm:cxn modelId="{902CCA9B-A18E-4F51-B385-2E29E15DA53F}" type="presParOf" srcId="{4A77E1AA-48A1-495C-ADE1-07D55C15EBA3}" destId="{E7A60A52-208D-483F-AAFE-F3FBFE1D6126}" srcOrd="0" destOrd="0" presId="urn:microsoft.com/office/officeart/2005/8/layout/list1"/>
    <dgm:cxn modelId="{978900D9-01D8-459D-87AC-C4A8DA87D53A}" type="presParOf" srcId="{4A77E1AA-48A1-495C-ADE1-07D55C15EBA3}" destId="{5E2161BE-1963-4620-A53A-0F8B127D8259}" srcOrd="1" destOrd="0" presId="urn:microsoft.com/office/officeart/2005/8/layout/list1"/>
    <dgm:cxn modelId="{64F28579-5FE0-4253-B457-28E364887630}" type="presParOf" srcId="{0D5D7250-0B75-4444-A1B2-4299F958198D}" destId="{22028989-2480-4EE3-8817-26D4F660DE4A}" srcOrd="5" destOrd="0" presId="urn:microsoft.com/office/officeart/2005/8/layout/list1"/>
    <dgm:cxn modelId="{86A4108E-FC8D-44B3-A47B-292C9426C20C}" type="presParOf" srcId="{0D5D7250-0B75-4444-A1B2-4299F958198D}" destId="{23C8D940-67D1-4625-9887-F9EAAC536E32}" srcOrd="6" destOrd="0" presId="urn:microsoft.com/office/officeart/2005/8/layout/list1"/>
    <dgm:cxn modelId="{31E59CF3-AD62-4B6B-9848-B087593E38C7}" type="presParOf" srcId="{0D5D7250-0B75-4444-A1B2-4299F958198D}" destId="{AD16095E-C64E-444B-A793-61661ABC16A3}" srcOrd="7" destOrd="0" presId="urn:microsoft.com/office/officeart/2005/8/layout/list1"/>
    <dgm:cxn modelId="{83AA9021-58E0-4C2C-A001-6BBFDEE8D8BE}" type="presParOf" srcId="{0D5D7250-0B75-4444-A1B2-4299F958198D}" destId="{B989BA08-0B16-42AA-A566-F19B9736AF32}" srcOrd="8" destOrd="0" presId="urn:microsoft.com/office/officeart/2005/8/layout/list1"/>
    <dgm:cxn modelId="{28896805-6DE6-4C7C-9495-05B8ADC36F3C}" type="presParOf" srcId="{B989BA08-0B16-42AA-A566-F19B9736AF32}" destId="{B573399A-AFB6-4CF2-90A4-B89E746C5CF2}" srcOrd="0" destOrd="0" presId="urn:microsoft.com/office/officeart/2005/8/layout/list1"/>
    <dgm:cxn modelId="{90BDD75F-52A4-4A16-922D-EC0EF7786D29}" type="presParOf" srcId="{B989BA08-0B16-42AA-A566-F19B9736AF32}" destId="{CD48E644-B3C6-42D5-8E3A-119D8AD57EDA}" srcOrd="1" destOrd="0" presId="urn:microsoft.com/office/officeart/2005/8/layout/list1"/>
    <dgm:cxn modelId="{6A9A0642-8573-4CFC-9FF4-CE1354C174BF}" type="presParOf" srcId="{0D5D7250-0B75-4444-A1B2-4299F958198D}" destId="{D12ECAD3-B297-4189-8240-47D13CF02A16}" srcOrd="9" destOrd="0" presId="urn:microsoft.com/office/officeart/2005/8/layout/list1"/>
    <dgm:cxn modelId="{BB32DE54-554F-4CB4-99DA-601256264699}" type="presParOf" srcId="{0D5D7250-0B75-4444-A1B2-4299F958198D}" destId="{23B0DF7D-74F0-4954-AAC7-35A712A9A5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528B3C-99FF-4836-8C71-6CFF7F3D20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A1BDF-62C1-488A-BE88-EB803D3D9894}">
      <dgm:prSet phldrT="[Text]"/>
      <dgm:spPr/>
      <dgm:t>
        <a:bodyPr/>
        <a:lstStyle/>
        <a:p>
          <a:r>
            <a:rPr lang="en-US" dirty="0"/>
            <a:t>BWV 972-982</a:t>
          </a:r>
        </a:p>
      </dgm:t>
    </dgm:pt>
    <dgm:pt modelId="{E7E73732-693A-43DA-B546-A737C88AD7D3}" type="parTrans" cxnId="{18CA421C-445A-46C1-8E47-9E39F1C72E07}">
      <dgm:prSet/>
      <dgm:spPr/>
      <dgm:t>
        <a:bodyPr/>
        <a:lstStyle/>
        <a:p>
          <a:endParaRPr lang="en-US"/>
        </a:p>
      </dgm:t>
    </dgm:pt>
    <dgm:pt modelId="{A05DB04F-0418-4E75-A737-C7DF85831D25}" type="sibTrans" cxnId="{18CA421C-445A-46C1-8E47-9E39F1C72E07}">
      <dgm:prSet/>
      <dgm:spPr/>
      <dgm:t>
        <a:bodyPr/>
        <a:lstStyle/>
        <a:p>
          <a:endParaRPr lang="en-US"/>
        </a:p>
      </dgm:t>
    </dgm:pt>
    <dgm:pt modelId="{D1C46E5F-F8A4-4748-8473-9C46FBA88A06}">
      <dgm:prSet phldrT="[Text]"/>
      <dgm:spPr/>
      <dgm:t>
        <a:bodyPr/>
        <a:lstStyle/>
        <a:p>
          <a:r>
            <a:rPr lang="en-US" dirty="0"/>
            <a:t>BWV 984-987</a:t>
          </a:r>
        </a:p>
      </dgm:t>
    </dgm:pt>
    <dgm:pt modelId="{C0D10A1C-8E1A-4646-A288-F48409D210E6}" type="parTrans" cxnId="{99AC88C5-3A05-4026-B293-FA49EDE33ABA}">
      <dgm:prSet/>
      <dgm:spPr/>
      <dgm:t>
        <a:bodyPr/>
        <a:lstStyle/>
        <a:p>
          <a:endParaRPr lang="en-US"/>
        </a:p>
      </dgm:t>
    </dgm:pt>
    <dgm:pt modelId="{70AA4ED3-A7A2-4205-85C3-B7AA814BC33F}" type="sibTrans" cxnId="{99AC88C5-3A05-4026-B293-FA49EDE33ABA}">
      <dgm:prSet/>
      <dgm:spPr/>
      <dgm:t>
        <a:bodyPr/>
        <a:lstStyle/>
        <a:p>
          <a:endParaRPr lang="en-US"/>
        </a:p>
      </dgm:t>
    </dgm:pt>
    <dgm:pt modelId="{7F694BA7-2EC4-438E-9EE4-0D73AF2EA9D7}">
      <dgm:prSet/>
      <dgm:spPr/>
      <dgm:t>
        <a:bodyPr/>
        <a:lstStyle/>
        <a:p>
          <a:r>
            <a:rPr lang="en-US" dirty="0"/>
            <a:t>“12 pieces by Antonio Vivaldi”</a:t>
          </a:r>
        </a:p>
      </dgm:t>
    </dgm:pt>
    <dgm:pt modelId="{8EC175AF-FF74-4F4D-AF06-E350D3933F38}" type="parTrans" cxnId="{4B1D4760-8597-45CC-92DE-C9ED9E7C38E4}">
      <dgm:prSet/>
      <dgm:spPr/>
      <dgm:t>
        <a:bodyPr/>
        <a:lstStyle/>
        <a:p>
          <a:endParaRPr lang="en-US"/>
        </a:p>
      </dgm:t>
    </dgm:pt>
    <dgm:pt modelId="{6D77327E-A2F1-4BE2-9F8E-078D68C8DC91}" type="sibTrans" cxnId="{4B1D4760-8597-45CC-92DE-C9ED9E7C38E4}">
      <dgm:prSet/>
      <dgm:spPr/>
      <dgm:t>
        <a:bodyPr/>
        <a:lstStyle/>
        <a:p>
          <a:endParaRPr lang="en-US"/>
        </a:p>
      </dgm:t>
    </dgm:pt>
    <dgm:pt modelId="{8D99DA3B-36A4-4D05-AEFF-5CDF6768D7F4}">
      <dgm:prSet/>
      <dgm:spPr/>
      <dgm:t>
        <a:bodyPr/>
        <a:lstStyle/>
        <a:p>
          <a:r>
            <a:rPr lang="en-US" dirty="0"/>
            <a:t>Was </a:t>
          </a:r>
          <a:r>
            <a:rPr lang="en-US" b="1" dirty="0"/>
            <a:t>Telemann</a:t>
          </a:r>
          <a:r>
            <a:rPr lang="en-US" dirty="0"/>
            <a:t> </a:t>
          </a:r>
          <a:r>
            <a:rPr lang="en-US" dirty="0" smtClean="0"/>
            <a:t>an intermediary</a:t>
          </a:r>
          <a:r>
            <a:rPr lang="en-US" dirty="0"/>
            <a:t>?</a:t>
          </a:r>
        </a:p>
      </dgm:t>
    </dgm:pt>
    <dgm:pt modelId="{126DB73B-6364-42FE-AB47-987B8A5662DF}" type="parTrans" cxnId="{773612E2-CC23-49AA-AB8D-D567A483FB8B}">
      <dgm:prSet/>
      <dgm:spPr/>
      <dgm:t>
        <a:bodyPr/>
        <a:lstStyle/>
        <a:p>
          <a:endParaRPr lang="en-US"/>
        </a:p>
      </dgm:t>
    </dgm:pt>
    <dgm:pt modelId="{D9B46F2D-5C18-478F-95DD-38B8B470B0EE}" type="sibTrans" cxnId="{773612E2-CC23-49AA-AB8D-D567A483FB8B}">
      <dgm:prSet/>
      <dgm:spPr/>
      <dgm:t>
        <a:bodyPr/>
        <a:lstStyle/>
        <a:p>
          <a:endParaRPr lang="en-US"/>
        </a:p>
      </dgm:t>
    </dgm:pt>
    <dgm:pt modelId="{6CA2C0A3-7927-4ED7-8421-04BC868F68E1}">
      <dgm:prSet/>
      <dgm:spPr/>
      <dgm:t>
        <a:bodyPr/>
        <a:lstStyle/>
        <a:p>
          <a:r>
            <a:rPr lang="en-US" dirty="0"/>
            <a:t>Nos. 1-9, 11 in hand of </a:t>
          </a:r>
          <a:r>
            <a:rPr lang="en-US" b="1" dirty="0"/>
            <a:t>Joh. Bern. Bach</a:t>
          </a:r>
          <a:r>
            <a:rPr lang="en-US" dirty="0"/>
            <a:t> (D-B P280); No. 10 </a:t>
          </a:r>
          <a:r>
            <a:rPr lang="en-US" b="1" dirty="0" smtClean="0"/>
            <a:t>J. G. </a:t>
          </a:r>
          <a:r>
            <a:rPr lang="en-US" b="1" dirty="0"/>
            <a:t>Walther</a:t>
          </a:r>
        </a:p>
      </dgm:t>
    </dgm:pt>
    <dgm:pt modelId="{6F94EBF2-ED95-44FD-B2DD-079B9B6E607B}" type="parTrans" cxnId="{E14D13EA-E3B6-4035-B4A5-E06576D56922}">
      <dgm:prSet/>
      <dgm:spPr/>
      <dgm:t>
        <a:bodyPr/>
        <a:lstStyle/>
        <a:p>
          <a:endParaRPr lang="en-US"/>
        </a:p>
      </dgm:t>
    </dgm:pt>
    <dgm:pt modelId="{E3C5CC46-39B7-4500-BB47-52928C639FED}" type="sibTrans" cxnId="{E14D13EA-E3B6-4035-B4A5-E06576D56922}">
      <dgm:prSet/>
      <dgm:spPr/>
      <dgm:t>
        <a:bodyPr/>
        <a:lstStyle/>
        <a:p>
          <a:endParaRPr lang="en-US"/>
        </a:p>
      </dgm:t>
    </dgm:pt>
    <dgm:pt modelId="{417F429A-9EB9-4E51-9698-558059D9BAF6}">
      <dgm:prSet/>
      <dgm:spPr/>
      <dgm:t>
        <a:bodyPr/>
        <a:lstStyle/>
        <a:p>
          <a:r>
            <a:rPr lang="en-US" dirty="0"/>
            <a:t>Nos. 12. 14-16 in hand of Wolf. Nik. </a:t>
          </a:r>
          <a:r>
            <a:rPr lang="en-US" dirty="0" err="1"/>
            <a:t>Mey</a:t>
          </a:r>
          <a:r>
            <a:rPr lang="en-US" dirty="0"/>
            <a:t>; No. 13 J. </a:t>
          </a:r>
          <a:r>
            <a:rPr lang="en-US" dirty="0" err="1"/>
            <a:t>Ringk</a:t>
          </a:r>
          <a:endParaRPr lang="en-US" dirty="0"/>
        </a:p>
      </dgm:t>
    </dgm:pt>
    <dgm:pt modelId="{A2DCD25C-AF0E-454D-ADE1-3FFFE5996D92}" type="parTrans" cxnId="{8C827C6C-D94A-47BA-930F-71FB94632F59}">
      <dgm:prSet/>
      <dgm:spPr/>
      <dgm:t>
        <a:bodyPr/>
        <a:lstStyle/>
        <a:p>
          <a:endParaRPr lang="en-US"/>
        </a:p>
      </dgm:t>
    </dgm:pt>
    <dgm:pt modelId="{14FB0235-46C4-4587-AD4C-8381A2705653}" type="sibTrans" cxnId="{8C827C6C-D94A-47BA-930F-71FB94632F59}">
      <dgm:prSet/>
      <dgm:spPr/>
      <dgm:t>
        <a:bodyPr/>
        <a:lstStyle/>
        <a:p>
          <a:endParaRPr lang="en-US"/>
        </a:p>
      </dgm:t>
    </dgm:pt>
    <dgm:pt modelId="{CB30EA21-C98D-4289-A686-13B43B2556F8}" type="pres">
      <dgm:prSet presAssocID="{CC528B3C-99FF-4836-8C71-6CFF7F3D20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89FB4-9E79-4A09-9CBF-A6056118C7D5}" type="pres">
      <dgm:prSet presAssocID="{D2EA1BDF-62C1-488A-BE88-EB803D3D9894}" presName="parentLin" presStyleCnt="0"/>
      <dgm:spPr/>
    </dgm:pt>
    <dgm:pt modelId="{506E7A03-FF99-4265-9967-5DAF5DADDA56}" type="pres">
      <dgm:prSet presAssocID="{D2EA1BDF-62C1-488A-BE88-EB803D3D989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2EE57A8-C690-4E73-BF74-9F4750F41932}" type="pres">
      <dgm:prSet presAssocID="{D2EA1BDF-62C1-488A-BE88-EB803D3D989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3E7C8-C198-4749-8373-F0A774200118}" type="pres">
      <dgm:prSet presAssocID="{D2EA1BDF-62C1-488A-BE88-EB803D3D9894}" presName="negativeSpace" presStyleCnt="0"/>
      <dgm:spPr/>
    </dgm:pt>
    <dgm:pt modelId="{D9324CAB-159C-4CE7-80B5-B9A2086FAF26}" type="pres">
      <dgm:prSet presAssocID="{D2EA1BDF-62C1-488A-BE88-EB803D3D989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9DDB1-CE1B-448B-8B38-7D30C424CF1A}" type="pres">
      <dgm:prSet presAssocID="{A05DB04F-0418-4E75-A737-C7DF85831D25}" presName="spaceBetweenRectangles" presStyleCnt="0"/>
      <dgm:spPr/>
    </dgm:pt>
    <dgm:pt modelId="{7977615F-A24D-4D9E-90EA-2CF952ADEEE8}" type="pres">
      <dgm:prSet presAssocID="{D1C46E5F-F8A4-4748-8473-9C46FBA88A06}" presName="parentLin" presStyleCnt="0"/>
      <dgm:spPr/>
    </dgm:pt>
    <dgm:pt modelId="{10C59C64-B704-4C0C-A570-0E8C209298BA}" type="pres">
      <dgm:prSet presAssocID="{D1C46E5F-F8A4-4748-8473-9C46FBA88A0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2575AC9-612F-41E4-B669-4A7E249B3640}" type="pres">
      <dgm:prSet presAssocID="{D1C46E5F-F8A4-4748-8473-9C46FBA88A0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C715B-1200-46CD-9BBD-5079CB1E8A90}" type="pres">
      <dgm:prSet presAssocID="{D1C46E5F-F8A4-4748-8473-9C46FBA88A06}" presName="negativeSpace" presStyleCnt="0"/>
      <dgm:spPr/>
    </dgm:pt>
    <dgm:pt modelId="{31D498AF-DC8C-4683-8CFA-E781F8B069CA}" type="pres">
      <dgm:prSet presAssocID="{D1C46E5F-F8A4-4748-8473-9C46FBA88A0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A58A4-2885-4271-8D76-AEB318EF1116}" type="presOf" srcId="{417F429A-9EB9-4E51-9698-558059D9BAF6}" destId="{31D498AF-DC8C-4683-8CFA-E781F8B069CA}" srcOrd="0" destOrd="1" presId="urn:microsoft.com/office/officeart/2005/8/layout/list1"/>
    <dgm:cxn modelId="{773612E2-CC23-49AA-AB8D-D567A483FB8B}" srcId="{D1C46E5F-F8A4-4748-8473-9C46FBA88A06}" destId="{8D99DA3B-36A4-4D05-AEFF-5CDF6768D7F4}" srcOrd="0" destOrd="0" parTransId="{126DB73B-6364-42FE-AB47-987B8A5662DF}" sibTransId="{D9B46F2D-5C18-478F-95DD-38B8B470B0EE}"/>
    <dgm:cxn modelId="{15E72743-8D4C-4836-8548-745ADD852AEE}" type="presOf" srcId="{CC528B3C-99FF-4836-8C71-6CFF7F3D201C}" destId="{CB30EA21-C98D-4289-A686-13B43B2556F8}" srcOrd="0" destOrd="0" presId="urn:microsoft.com/office/officeart/2005/8/layout/list1"/>
    <dgm:cxn modelId="{E59ED22B-3ED3-4817-B56E-B9323030D740}" type="presOf" srcId="{7F694BA7-2EC4-438E-9EE4-0D73AF2EA9D7}" destId="{D9324CAB-159C-4CE7-80B5-B9A2086FAF26}" srcOrd="0" destOrd="0" presId="urn:microsoft.com/office/officeart/2005/8/layout/list1"/>
    <dgm:cxn modelId="{BD58A14E-EB51-4DC4-B66A-CF0C1E44A341}" type="presOf" srcId="{6CA2C0A3-7927-4ED7-8421-04BC868F68E1}" destId="{D9324CAB-159C-4CE7-80B5-B9A2086FAF26}" srcOrd="0" destOrd="1" presId="urn:microsoft.com/office/officeart/2005/8/layout/list1"/>
    <dgm:cxn modelId="{8E914C2F-0413-426E-87A3-0D6ADFC40F3A}" type="presOf" srcId="{D2EA1BDF-62C1-488A-BE88-EB803D3D9894}" destId="{E2EE57A8-C690-4E73-BF74-9F4750F41932}" srcOrd="1" destOrd="0" presId="urn:microsoft.com/office/officeart/2005/8/layout/list1"/>
    <dgm:cxn modelId="{4B1D4760-8597-45CC-92DE-C9ED9E7C38E4}" srcId="{D2EA1BDF-62C1-488A-BE88-EB803D3D9894}" destId="{7F694BA7-2EC4-438E-9EE4-0D73AF2EA9D7}" srcOrd="0" destOrd="0" parTransId="{8EC175AF-FF74-4F4D-AF06-E350D3933F38}" sibTransId="{6D77327E-A2F1-4BE2-9F8E-078D68C8DC91}"/>
    <dgm:cxn modelId="{571E2376-2428-4B49-B086-991631AF00F5}" type="presOf" srcId="{8D99DA3B-36A4-4D05-AEFF-5CDF6768D7F4}" destId="{31D498AF-DC8C-4683-8CFA-E781F8B069CA}" srcOrd="0" destOrd="0" presId="urn:microsoft.com/office/officeart/2005/8/layout/list1"/>
    <dgm:cxn modelId="{F0BA0FF9-EBA8-4D0E-AD7D-B09B8CB1B8FE}" type="presOf" srcId="{D2EA1BDF-62C1-488A-BE88-EB803D3D9894}" destId="{506E7A03-FF99-4265-9967-5DAF5DADDA56}" srcOrd="0" destOrd="0" presId="urn:microsoft.com/office/officeart/2005/8/layout/list1"/>
    <dgm:cxn modelId="{99AC88C5-3A05-4026-B293-FA49EDE33ABA}" srcId="{CC528B3C-99FF-4836-8C71-6CFF7F3D201C}" destId="{D1C46E5F-F8A4-4748-8473-9C46FBA88A06}" srcOrd="1" destOrd="0" parTransId="{C0D10A1C-8E1A-4646-A288-F48409D210E6}" sibTransId="{70AA4ED3-A7A2-4205-85C3-B7AA814BC33F}"/>
    <dgm:cxn modelId="{8C827C6C-D94A-47BA-930F-71FB94632F59}" srcId="{D1C46E5F-F8A4-4748-8473-9C46FBA88A06}" destId="{417F429A-9EB9-4E51-9698-558059D9BAF6}" srcOrd="1" destOrd="0" parTransId="{A2DCD25C-AF0E-454D-ADE1-3FFFE5996D92}" sibTransId="{14FB0235-46C4-4587-AD4C-8381A2705653}"/>
    <dgm:cxn modelId="{E14D13EA-E3B6-4035-B4A5-E06576D56922}" srcId="{D2EA1BDF-62C1-488A-BE88-EB803D3D9894}" destId="{6CA2C0A3-7927-4ED7-8421-04BC868F68E1}" srcOrd="1" destOrd="0" parTransId="{6F94EBF2-ED95-44FD-B2DD-079B9B6E607B}" sibTransId="{E3C5CC46-39B7-4500-BB47-52928C639FED}"/>
    <dgm:cxn modelId="{18CA421C-445A-46C1-8E47-9E39F1C72E07}" srcId="{CC528B3C-99FF-4836-8C71-6CFF7F3D201C}" destId="{D2EA1BDF-62C1-488A-BE88-EB803D3D9894}" srcOrd="0" destOrd="0" parTransId="{E7E73732-693A-43DA-B546-A737C88AD7D3}" sibTransId="{A05DB04F-0418-4E75-A737-C7DF85831D25}"/>
    <dgm:cxn modelId="{7C8432AE-056A-4ED3-8A17-0F6CD0A61168}" type="presOf" srcId="{D1C46E5F-F8A4-4748-8473-9C46FBA88A06}" destId="{92575AC9-612F-41E4-B669-4A7E249B3640}" srcOrd="1" destOrd="0" presId="urn:microsoft.com/office/officeart/2005/8/layout/list1"/>
    <dgm:cxn modelId="{B54B857B-FD23-4D75-991B-A7414576BD9A}" type="presOf" srcId="{D1C46E5F-F8A4-4748-8473-9C46FBA88A06}" destId="{10C59C64-B704-4C0C-A570-0E8C209298BA}" srcOrd="0" destOrd="0" presId="urn:microsoft.com/office/officeart/2005/8/layout/list1"/>
    <dgm:cxn modelId="{6344660A-6E74-44AF-9CDB-E12C4C023451}" type="presParOf" srcId="{CB30EA21-C98D-4289-A686-13B43B2556F8}" destId="{23A89FB4-9E79-4A09-9CBF-A6056118C7D5}" srcOrd="0" destOrd="0" presId="urn:microsoft.com/office/officeart/2005/8/layout/list1"/>
    <dgm:cxn modelId="{8D990B69-59A2-44A1-8199-D58F092D290D}" type="presParOf" srcId="{23A89FB4-9E79-4A09-9CBF-A6056118C7D5}" destId="{506E7A03-FF99-4265-9967-5DAF5DADDA56}" srcOrd="0" destOrd="0" presId="urn:microsoft.com/office/officeart/2005/8/layout/list1"/>
    <dgm:cxn modelId="{5A36D20D-A2B2-4743-95BA-00061517BBFE}" type="presParOf" srcId="{23A89FB4-9E79-4A09-9CBF-A6056118C7D5}" destId="{E2EE57A8-C690-4E73-BF74-9F4750F41932}" srcOrd="1" destOrd="0" presId="urn:microsoft.com/office/officeart/2005/8/layout/list1"/>
    <dgm:cxn modelId="{6266021D-E69D-4351-BBEA-1547046EEEA9}" type="presParOf" srcId="{CB30EA21-C98D-4289-A686-13B43B2556F8}" destId="{2493E7C8-C198-4749-8373-F0A774200118}" srcOrd="1" destOrd="0" presId="urn:microsoft.com/office/officeart/2005/8/layout/list1"/>
    <dgm:cxn modelId="{F0ABD44D-01CC-4C00-B99E-A81D05ED0DF0}" type="presParOf" srcId="{CB30EA21-C98D-4289-A686-13B43B2556F8}" destId="{D9324CAB-159C-4CE7-80B5-B9A2086FAF26}" srcOrd="2" destOrd="0" presId="urn:microsoft.com/office/officeart/2005/8/layout/list1"/>
    <dgm:cxn modelId="{257C107D-6A54-4483-AF19-E94B81424D3D}" type="presParOf" srcId="{CB30EA21-C98D-4289-A686-13B43B2556F8}" destId="{AAC9DDB1-CE1B-448B-8B38-7D30C424CF1A}" srcOrd="3" destOrd="0" presId="urn:microsoft.com/office/officeart/2005/8/layout/list1"/>
    <dgm:cxn modelId="{B747CFE6-0026-47C5-8FCC-678BC867C99B}" type="presParOf" srcId="{CB30EA21-C98D-4289-A686-13B43B2556F8}" destId="{7977615F-A24D-4D9E-90EA-2CF952ADEEE8}" srcOrd="4" destOrd="0" presId="urn:microsoft.com/office/officeart/2005/8/layout/list1"/>
    <dgm:cxn modelId="{33120A40-D827-44B4-AA2C-F9FC31E14FFA}" type="presParOf" srcId="{7977615F-A24D-4D9E-90EA-2CF952ADEEE8}" destId="{10C59C64-B704-4C0C-A570-0E8C209298BA}" srcOrd="0" destOrd="0" presId="urn:microsoft.com/office/officeart/2005/8/layout/list1"/>
    <dgm:cxn modelId="{E69F7D47-CA31-44DC-A5FF-F90C20D97518}" type="presParOf" srcId="{7977615F-A24D-4D9E-90EA-2CF952ADEEE8}" destId="{92575AC9-612F-41E4-B669-4A7E249B3640}" srcOrd="1" destOrd="0" presId="urn:microsoft.com/office/officeart/2005/8/layout/list1"/>
    <dgm:cxn modelId="{39FB0E16-6847-49CA-BAB9-92CFD459E31D}" type="presParOf" srcId="{CB30EA21-C98D-4289-A686-13B43B2556F8}" destId="{93EC715B-1200-46CD-9BBD-5079CB1E8A90}" srcOrd="5" destOrd="0" presId="urn:microsoft.com/office/officeart/2005/8/layout/list1"/>
    <dgm:cxn modelId="{8EE84C6F-1F58-4081-AFB6-12E2232B11C0}" type="presParOf" srcId="{CB30EA21-C98D-4289-A686-13B43B2556F8}" destId="{31D498AF-DC8C-4683-8CFA-E781F8B069C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563D0-1FF0-43C8-927F-168A4301D384}">
      <dsp:nvSpPr>
        <dsp:cNvPr id="0" name=""/>
        <dsp:cNvSpPr/>
      </dsp:nvSpPr>
      <dsp:spPr>
        <a:xfrm>
          <a:off x="549" y="179622"/>
          <a:ext cx="2471886" cy="1235943"/>
        </a:xfrm>
        <a:prstGeom prst="roundRect">
          <a:avLst>
            <a:gd name="adj" fmla="val 10000"/>
          </a:avLst>
        </a:prstGeom>
        <a:solidFill>
          <a:srgbClr val="870A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J</a:t>
          </a:r>
          <a:r>
            <a:rPr lang="en-US" sz="4700" kern="1200" dirty="0" smtClean="0"/>
            <a:t>. S</a:t>
          </a:r>
          <a:r>
            <a:rPr lang="en-US" sz="4700" kern="1200" dirty="0"/>
            <a:t>. Bach</a:t>
          </a:r>
        </a:p>
      </dsp:txBody>
      <dsp:txXfrm>
        <a:off x="36749" y="215822"/>
        <a:ext cx="2399486" cy="1163543"/>
      </dsp:txXfrm>
    </dsp:sp>
    <dsp:sp modelId="{73E19B3F-AA04-4F92-8988-B35B26D9FB17}">
      <dsp:nvSpPr>
        <dsp:cNvPr id="0" name=""/>
        <dsp:cNvSpPr/>
      </dsp:nvSpPr>
      <dsp:spPr>
        <a:xfrm>
          <a:off x="247738" y="1415566"/>
          <a:ext cx="247188" cy="92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957"/>
              </a:lnTo>
              <a:lnTo>
                <a:pt x="247188" y="926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F5112-E57E-4CD1-A66E-8AC90D8DFAD2}">
      <dsp:nvSpPr>
        <dsp:cNvPr id="0" name=""/>
        <dsp:cNvSpPr/>
      </dsp:nvSpPr>
      <dsp:spPr>
        <a:xfrm>
          <a:off x="494927" y="1724551"/>
          <a:ext cx="3498391" cy="1235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/>
            <a:t>Group 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/>
            <a:t>Composed c. 1700-1712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/>
            <a:t>Favors </a:t>
          </a:r>
          <a:r>
            <a:rPr lang="en-US" sz="2000" kern="1200" dirty="0"/>
            <a:t>violin concertos</a:t>
          </a:r>
        </a:p>
      </dsp:txBody>
      <dsp:txXfrm>
        <a:off x="531127" y="1760751"/>
        <a:ext cx="3425991" cy="1163543"/>
      </dsp:txXfrm>
    </dsp:sp>
    <dsp:sp modelId="{5F01B3E5-4CA5-4344-9435-A0641E5CBF00}">
      <dsp:nvSpPr>
        <dsp:cNvPr id="0" name=""/>
        <dsp:cNvSpPr/>
      </dsp:nvSpPr>
      <dsp:spPr>
        <a:xfrm>
          <a:off x="247738" y="1415566"/>
          <a:ext cx="247188" cy="247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1886"/>
              </a:lnTo>
              <a:lnTo>
                <a:pt x="247188" y="24718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40220-823C-4163-9AE1-52B23EB7160D}">
      <dsp:nvSpPr>
        <dsp:cNvPr id="0" name=""/>
        <dsp:cNvSpPr/>
      </dsp:nvSpPr>
      <dsp:spPr>
        <a:xfrm>
          <a:off x="494927" y="3269480"/>
          <a:ext cx="4686123" cy="1235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Group B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Composed </a:t>
          </a:r>
          <a:r>
            <a:rPr lang="en-US" sz="2000" i="1" kern="1200" dirty="0"/>
            <a:t>c</a:t>
          </a:r>
          <a:r>
            <a:rPr lang="en-US" sz="2000" kern="1200" dirty="0"/>
            <a:t>. 1715-1730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Models favor string music</a:t>
          </a:r>
          <a:r>
            <a:rPr lang="en-US" sz="1500" kern="1200" dirty="0"/>
            <a:t>`</a:t>
          </a:r>
        </a:p>
      </dsp:txBody>
      <dsp:txXfrm>
        <a:off x="531127" y="3305680"/>
        <a:ext cx="4613723" cy="1163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43FF9-C22D-4EC6-99F0-B110AFC35F82}">
      <dsp:nvSpPr>
        <dsp:cNvPr id="0" name=""/>
        <dsp:cNvSpPr/>
      </dsp:nvSpPr>
      <dsp:spPr>
        <a:xfrm>
          <a:off x="3407" y="35724"/>
          <a:ext cx="3261180" cy="1318170"/>
        </a:xfrm>
        <a:prstGeom prst="roundRect">
          <a:avLst>
            <a:gd name="adj" fmla="val 10000"/>
          </a:avLst>
        </a:prstGeom>
        <a:solidFill>
          <a:srgbClr val="870A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J</a:t>
          </a:r>
          <a:r>
            <a:rPr lang="en-US" sz="4500" kern="1200" dirty="0" smtClean="0"/>
            <a:t>. G</a:t>
          </a:r>
          <a:r>
            <a:rPr lang="en-US" sz="4500" kern="1200" dirty="0"/>
            <a:t>. Walther</a:t>
          </a:r>
        </a:p>
      </dsp:txBody>
      <dsp:txXfrm>
        <a:off x="42015" y="74332"/>
        <a:ext cx="3183964" cy="1240954"/>
      </dsp:txXfrm>
    </dsp:sp>
    <dsp:sp modelId="{962CBA2D-3C74-4D14-AA64-EDAB488E205A}">
      <dsp:nvSpPr>
        <dsp:cNvPr id="0" name=""/>
        <dsp:cNvSpPr/>
      </dsp:nvSpPr>
      <dsp:spPr>
        <a:xfrm>
          <a:off x="329525" y="1353895"/>
          <a:ext cx="326118" cy="98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628"/>
              </a:lnTo>
              <a:lnTo>
                <a:pt x="326118" y="988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F7A29-1F04-454E-A9C0-F8DF188E7B3E}">
      <dsp:nvSpPr>
        <dsp:cNvPr id="0" name=""/>
        <dsp:cNvSpPr/>
      </dsp:nvSpPr>
      <dsp:spPr>
        <a:xfrm>
          <a:off x="655643" y="1683438"/>
          <a:ext cx="3162723" cy="131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Group A 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Composed c. 1695-1710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Favors </a:t>
          </a:r>
          <a:r>
            <a:rPr lang="en-US" sz="2100" i="1" kern="1200" dirty="0"/>
            <a:t>concerti </a:t>
          </a:r>
          <a:r>
            <a:rPr lang="en-US" sz="2100" i="1" kern="1200" dirty="0" err="1"/>
            <a:t>grossi</a:t>
          </a:r>
          <a:endParaRPr lang="en-US" sz="2100" i="1" kern="1200" dirty="0"/>
        </a:p>
      </dsp:txBody>
      <dsp:txXfrm>
        <a:off x="694251" y="1722046"/>
        <a:ext cx="3085507" cy="1240954"/>
      </dsp:txXfrm>
    </dsp:sp>
    <dsp:sp modelId="{B52AB396-131B-4504-AD3F-23C7EF38C927}">
      <dsp:nvSpPr>
        <dsp:cNvPr id="0" name=""/>
        <dsp:cNvSpPr/>
      </dsp:nvSpPr>
      <dsp:spPr>
        <a:xfrm>
          <a:off x="329525" y="1353895"/>
          <a:ext cx="326118" cy="263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341"/>
              </a:lnTo>
              <a:lnTo>
                <a:pt x="326118" y="2636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C7CF1-A2D7-4A95-9772-B1C1D63408B5}">
      <dsp:nvSpPr>
        <dsp:cNvPr id="0" name=""/>
        <dsp:cNvSpPr/>
      </dsp:nvSpPr>
      <dsp:spPr>
        <a:xfrm>
          <a:off x="655643" y="3331151"/>
          <a:ext cx="4522548" cy="131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Group B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Composed c. 1715-1730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Models include </a:t>
          </a:r>
          <a:r>
            <a:rPr lang="en-US" sz="2100" kern="1200" dirty="0" err="1"/>
            <a:t>ouvertures</a:t>
          </a:r>
          <a:r>
            <a:rPr lang="en-US" sz="2100" kern="1200" dirty="0"/>
            <a:t>, symphonies</a:t>
          </a:r>
        </a:p>
      </dsp:txBody>
      <dsp:txXfrm>
        <a:off x="694251" y="3369759"/>
        <a:ext cx="4445332" cy="1240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58C59-2309-478E-AAFE-CAC3DDBCD7AF}">
      <dsp:nvSpPr>
        <dsp:cNvPr id="0" name=""/>
        <dsp:cNvSpPr/>
      </dsp:nvSpPr>
      <dsp:spPr>
        <a:xfrm>
          <a:off x="0" y="526912"/>
          <a:ext cx="65786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72" tIns="624840" rIns="510572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>
              <a:solidFill>
                <a:schemeClr val="tx1"/>
              </a:solidFill>
            </a:rPr>
            <a:t>Hand of Johann Gottfried Walther</a:t>
          </a:r>
        </a:p>
      </dsp:txBody>
      <dsp:txXfrm>
        <a:off x="0" y="526912"/>
        <a:ext cx="6578600" cy="1275750"/>
      </dsp:txXfrm>
    </dsp:sp>
    <dsp:sp modelId="{A624862A-37C2-4F96-B543-A6DC575330A9}">
      <dsp:nvSpPr>
        <dsp:cNvPr id="0" name=""/>
        <dsp:cNvSpPr/>
      </dsp:nvSpPr>
      <dsp:spPr>
        <a:xfrm>
          <a:off x="328930" y="84112"/>
          <a:ext cx="46050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59" tIns="0" rIns="17405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Nos. 1-14</a:t>
          </a:r>
        </a:p>
      </dsp:txBody>
      <dsp:txXfrm>
        <a:off x="372161" y="127343"/>
        <a:ext cx="4518558" cy="799138"/>
      </dsp:txXfrm>
    </dsp:sp>
    <dsp:sp modelId="{4686AD52-3629-4B2E-8826-AC496CA11E6B}">
      <dsp:nvSpPr>
        <dsp:cNvPr id="0" name=""/>
        <dsp:cNvSpPr/>
      </dsp:nvSpPr>
      <dsp:spPr>
        <a:xfrm>
          <a:off x="0" y="2443918"/>
          <a:ext cx="65786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72" tIns="624840" rIns="510572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i="1" kern="1200" dirty="0"/>
            <a:t>Concerto </a:t>
          </a:r>
          <a:r>
            <a:rPr lang="en-US" sz="3000" i="1" kern="1200" dirty="0" err="1"/>
            <a:t>grosso</a:t>
          </a:r>
          <a:r>
            <a:rPr lang="en-US" sz="3000" kern="1200" dirty="0"/>
            <a:t> emphasis throughout</a:t>
          </a:r>
        </a:p>
      </dsp:txBody>
      <dsp:txXfrm>
        <a:off x="0" y="2443918"/>
        <a:ext cx="6578600" cy="1701000"/>
      </dsp:txXfrm>
    </dsp:sp>
    <dsp:sp modelId="{633A294F-4A51-452F-9313-49329F99D47C}">
      <dsp:nvSpPr>
        <dsp:cNvPr id="0" name=""/>
        <dsp:cNvSpPr/>
      </dsp:nvSpPr>
      <dsp:spPr>
        <a:xfrm>
          <a:off x="328930" y="1964662"/>
          <a:ext cx="46050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59" tIns="0" rIns="17405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Multiple groupings</a:t>
          </a:r>
        </a:p>
      </dsp:txBody>
      <dsp:txXfrm>
        <a:off x="372161" y="2007893"/>
        <a:ext cx="4518558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9C9A9-0CF7-465B-A6E1-7E5AAFBE28F7}">
      <dsp:nvSpPr>
        <dsp:cNvPr id="0" name=""/>
        <dsp:cNvSpPr/>
      </dsp:nvSpPr>
      <dsp:spPr>
        <a:xfrm>
          <a:off x="0" y="729845"/>
          <a:ext cx="367364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115" tIns="374904" rIns="2851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Venetian; No. 3 = French</a:t>
          </a:r>
        </a:p>
      </dsp:txBody>
      <dsp:txXfrm>
        <a:off x="0" y="729845"/>
        <a:ext cx="3673642" cy="765450"/>
      </dsp:txXfrm>
    </dsp:sp>
    <dsp:sp modelId="{9612D9CD-D62E-42DA-B352-F5CDDF7C2C9A}">
      <dsp:nvSpPr>
        <dsp:cNvPr id="0" name=""/>
        <dsp:cNvSpPr/>
      </dsp:nvSpPr>
      <dsp:spPr>
        <a:xfrm>
          <a:off x="251515" y="429777"/>
          <a:ext cx="25715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98" tIns="0" rIns="971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Nos. 1, 2, 5</a:t>
          </a:r>
        </a:p>
      </dsp:txBody>
      <dsp:txXfrm>
        <a:off x="277454" y="455716"/>
        <a:ext cx="2519671" cy="479482"/>
      </dsp:txXfrm>
    </dsp:sp>
    <dsp:sp modelId="{23C8D940-67D1-4625-9887-F9EAAC536E32}">
      <dsp:nvSpPr>
        <dsp:cNvPr id="0" name=""/>
        <dsp:cNvSpPr/>
      </dsp:nvSpPr>
      <dsp:spPr>
        <a:xfrm>
          <a:off x="0" y="1997956"/>
          <a:ext cx="367364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115" tIns="374904" rIns="2851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Other Italian</a:t>
          </a:r>
        </a:p>
      </dsp:txBody>
      <dsp:txXfrm>
        <a:off x="0" y="1997956"/>
        <a:ext cx="3673642" cy="765450"/>
      </dsp:txXfrm>
    </dsp:sp>
    <dsp:sp modelId="{5E2161BE-1963-4620-A53A-0F8B127D8259}">
      <dsp:nvSpPr>
        <dsp:cNvPr id="0" name=""/>
        <dsp:cNvSpPr/>
      </dsp:nvSpPr>
      <dsp:spPr>
        <a:xfrm>
          <a:off x="183682" y="1732276"/>
          <a:ext cx="25715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98" tIns="0" rIns="971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Nos. 4, 6, 7, </a:t>
          </a:r>
          <a:r>
            <a:rPr lang="en-US" sz="1800" kern="1200" dirty="0">
              <a:solidFill>
                <a:schemeClr val="bg2">
                  <a:lumMod val="90000"/>
                </a:schemeClr>
              </a:solidFill>
            </a:rPr>
            <a:t>8, 10, 12-14</a:t>
          </a:r>
        </a:p>
      </dsp:txBody>
      <dsp:txXfrm>
        <a:off x="209621" y="1758215"/>
        <a:ext cx="2519671" cy="479482"/>
      </dsp:txXfrm>
    </dsp:sp>
    <dsp:sp modelId="{23B0DF7D-74F0-4954-AAC7-35A712A9A586}">
      <dsp:nvSpPr>
        <dsp:cNvPr id="0" name=""/>
        <dsp:cNvSpPr/>
      </dsp:nvSpPr>
      <dsp:spPr>
        <a:xfrm>
          <a:off x="0" y="3126287"/>
          <a:ext cx="367364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115" tIns="374904" rIns="2851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Collected by </a:t>
          </a:r>
          <a:r>
            <a:rPr lang="en-US" sz="1800" kern="1200" dirty="0" err="1" smtClean="0"/>
            <a:t>Meck</a:t>
          </a:r>
          <a:r>
            <a:rPr lang="en-US" sz="1800" kern="1200" dirty="0" smtClean="0"/>
            <a:t>? </a:t>
          </a:r>
          <a:r>
            <a:rPr lang="en-US" sz="1800" kern="1200" dirty="0" err="1" smtClean="0"/>
            <a:t>Graupner</a:t>
          </a:r>
          <a:r>
            <a:rPr lang="en-US" sz="1800" kern="1200" dirty="0" smtClean="0"/>
            <a:t>? </a:t>
          </a:r>
          <a:r>
            <a:rPr lang="en-US" sz="1800" kern="1200" dirty="0"/>
            <a:t>Telemann?</a:t>
          </a:r>
        </a:p>
      </dsp:txBody>
      <dsp:txXfrm>
        <a:off x="0" y="3126287"/>
        <a:ext cx="3673642" cy="1020600"/>
      </dsp:txXfrm>
    </dsp:sp>
    <dsp:sp modelId="{CD48E644-B3C6-42D5-8E3A-119D8AD57EDA}">
      <dsp:nvSpPr>
        <dsp:cNvPr id="0" name=""/>
        <dsp:cNvSpPr/>
      </dsp:nvSpPr>
      <dsp:spPr>
        <a:xfrm>
          <a:off x="183682" y="2860607"/>
          <a:ext cx="25715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98" tIns="0" rIns="971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Nos. 8-14</a:t>
          </a:r>
        </a:p>
      </dsp:txBody>
      <dsp:txXfrm>
        <a:off x="209621" y="2886546"/>
        <a:ext cx="251967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4CAB-159C-4CE7-80B5-B9A2086FAF26}">
      <dsp:nvSpPr>
        <dsp:cNvPr id="0" name=""/>
        <dsp:cNvSpPr/>
      </dsp:nvSpPr>
      <dsp:spPr>
        <a:xfrm>
          <a:off x="0" y="329737"/>
          <a:ext cx="6261767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983" tIns="458216" rIns="48598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“12 pieces by Antonio Vivaldi”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Nos. 1-9, 11 in hand of </a:t>
          </a:r>
          <a:r>
            <a:rPr lang="en-US" sz="2200" b="1" kern="1200" dirty="0"/>
            <a:t>Joh. Bern. Bach</a:t>
          </a:r>
          <a:r>
            <a:rPr lang="en-US" sz="2200" kern="1200" dirty="0"/>
            <a:t> (D-B P280); No. 10 </a:t>
          </a:r>
          <a:r>
            <a:rPr lang="en-US" sz="2200" b="1" kern="1200" dirty="0" smtClean="0"/>
            <a:t>J. G. </a:t>
          </a:r>
          <a:r>
            <a:rPr lang="en-US" sz="2200" b="1" kern="1200" dirty="0"/>
            <a:t>Walther</a:t>
          </a:r>
        </a:p>
      </dsp:txBody>
      <dsp:txXfrm>
        <a:off x="0" y="329737"/>
        <a:ext cx="6261767" cy="1593900"/>
      </dsp:txXfrm>
    </dsp:sp>
    <dsp:sp modelId="{E2EE57A8-C690-4E73-BF74-9F4750F41932}">
      <dsp:nvSpPr>
        <dsp:cNvPr id="0" name=""/>
        <dsp:cNvSpPr/>
      </dsp:nvSpPr>
      <dsp:spPr>
        <a:xfrm>
          <a:off x="313088" y="5017"/>
          <a:ext cx="438323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676" tIns="0" rIns="16567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BWV 972-982</a:t>
          </a:r>
        </a:p>
      </dsp:txBody>
      <dsp:txXfrm>
        <a:off x="344791" y="36720"/>
        <a:ext cx="4319831" cy="586034"/>
      </dsp:txXfrm>
    </dsp:sp>
    <dsp:sp modelId="{31D498AF-DC8C-4683-8CFA-E781F8B069CA}">
      <dsp:nvSpPr>
        <dsp:cNvPr id="0" name=""/>
        <dsp:cNvSpPr/>
      </dsp:nvSpPr>
      <dsp:spPr>
        <a:xfrm>
          <a:off x="0" y="2367157"/>
          <a:ext cx="6261767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983" tIns="458216" rIns="48598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Was </a:t>
          </a:r>
          <a:r>
            <a:rPr lang="en-US" sz="2200" b="1" kern="1200" dirty="0"/>
            <a:t>Telemann</a:t>
          </a:r>
          <a:r>
            <a:rPr lang="en-US" sz="2200" kern="1200" dirty="0"/>
            <a:t> </a:t>
          </a:r>
          <a:r>
            <a:rPr lang="en-US" sz="2200" kern="1200" dirty="0" smtClean="0"/>
            <a:t>an intermediary</a:t>
          </a:r>
          <a:r>
            <a:rPr lang="en-US" sz="2200" kern="1200" dirty="0"/>
            <a:t>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Nos. 12. 14-16 in hand of Wolf. Nik. </a:t>
          </a:r>
          <a:r>
            <a:rPr lang="en-US" sz="2200" kern="1200" dirty="0" err="1"/>
            <a:t>Mey</a:t>
          </a:r>
          <a:r>
            <a:rPr lang="en-US" sz="2200" kern="1200" dirty="0"/>
            <a:t>; No. 13 J. </a:t>
          </a:r>
          <a:r>
            <a:rPr lang="en-US" sz="2200" kern="1200" dirty="0" err="1"/>
            <a:t>Ringk</a:t>
          </a:r>
          <a:endParaRPr lang="en-US" sz="2200" kern="1200" dirty="0"/>
        </a:p>
      </dsp:txBody>
      <dsp:txXfrm>
        <a:off x="0" y="2367157"/>
        <a:ext cx="6261767" cy="1593900"/>
      </dsp:txXfrm>
    </dsp:sp>
    <dsp:sp modelId="{92575AC9-612F-41E4-B669-4A7E249B3640}">
      <dsp:nvSpPr>
        <dsp:cNvPr id="0" name=""/>
        <dsp:cNvSpPr/>
      </dsp:nvSpPr>
      <dsp:spPr>
        <a:xfrm>
          <a:off x="313088" y="2042438"/>
          <a:ext cx="438323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676" tIns="0" rIns="16567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BWV 984-987</a:t>
          </a:r>
        </a:p>
      </dsp:txBody>
      <dsp:txXfrm>
        <a:off x="344791" y="2074141"/>
        <a:ext cx="431983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EECDA-1685-4623-B096-A0943356E05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01807-9FB9-40B6-AA3F-EB9E92A58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0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rgbClr val="9909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909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fld id="{BD1E0DEF-E1E2-44AA-A206-A5368D2482FD}" type="datetime6">
              <a:rPr lang="en-US" smtClean="0"/>
              <a:pPr/>
              <a:t>February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r>
              <a:rPr lang="en-US" dirty="0"/>
              <a:t>2020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91DD-C8E5-418B-8AC4-B6079A72979D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7C4-251F-431F-A59D-8DEAAFD00E99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  <a:lvl2pPr>
              <a:defRPr>
                <a:solidFill>
                  <a:srgbClr val="99098F"/>
                </a:solidFill>
              </a:defRPr>
            </a:lvl2pPr>
            <a:lvl3pPr>
              <a:defRPr>
                <a:solidFill>
                  <a:srgbClr val="99098F"/>
                </a:solidFill>
              </a:defRPr>
            </a:lvl3pPr>
            <a:lvl4pPr>
              <a:defRPr>
                <a:solidFill>
                  <a:srgbClr val="99098F"/>
                </a:solidFill>
              </a:defRPr>
            </a:lvl4pPr>
            <a:lvl5pPr>
              <a:defRPr>
                <a:solidFill>
                  <a:srgbClr val="99098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fld id="{6764098D-819E-4558-9F80-66D2382F5B03}" type="datetime6">
              <a:rPr lang="en-US" smtClean="0"/>
              <a:pPr/>
              <a:t>February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r>
              <a:rPr lang="en-US" dirty="0"/>
              <a:t>2020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8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F4E7-11F0-40A2-AC6F-E73D933AE821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0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  <a:lvl2pPr>
              <a:defRPr>
                <a:solidFill>
                  <a:srgbClr val="99098F"/>
                </a:solidFill>
              </a:defRPr>
            </a:lvl2pPr>
            <a:lvl3pPr>
              <a:defRPr>
                <a:solidFill>
                  <a:srgbClr val="99098F"/>
                </a:solidFill>
              </a:defRPr>
            </a:lvl3pPr>
            <a:lvl4pPr>
              <a:defRPr>
                <a:solidFill>
                  <a:srgbClr val="99098F"/>
                </a:solidFill>
              </a:defRPr>
            </a:lvl4pPr>
            <a:lvl5pPr>
              <a:defRPr>
                <a:solidFill>
                  <a:srgbClr val="99098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  <a:lvl2pPr>
              <a:defRPr>
                <a:solidFill>
                  <a:srgbClr val="99098F"/>
                </a:solidFill>
              </a:defRPr>
            </a:lvl2pPr>
            <a:lvl3pPr>
              <a:defRPr>
                <a:solidFill>
                  <a:srgbClr val="99098F"/>
                </a:solidFill>
              </a:defRPr>
            </a:lvl3pPr>
            <a:lvl4pPr>
              <a:defRPr>
                <a:solidFill>
                  <a:srgbClr val="99098F"/>
                </a:solidFill>
              </a:defRPr>
            </a:lvl4pPr>
            <a:lvl5pPr>
              <a:defRPr>
                <a:solidFill>
                  <a:srgbClr val="99098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fld id="{DD3749EE-E1E9-454D-B20B-146693D99F19}" type="datetime6">
              <a:rPr lang="en-US" smtClean="0"/>
              <a:pPr/>
              <a:t>February 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r>
              <a:rPr lang="en-US" dirty="0"/>
              <a:t>2020 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7A61-E253-4FD1-9460-A8FF6FB134ED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9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37E-518D-4DD3-81F2-629CEE65785D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6C6F-1F80-4144-B7D6-EC9C9B2A4978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1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ADC3-2B92-4AFA-81C8-80D27DC00605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42708"/>
                </a:solidFill>
              </a:defRPr>
            </a:lvl1pPr>
          </a:lstStyle>
          <a:p>
            <a:fld id="{3FDC713D-15A3-4BDB-9C39-3EE7A7AA6228}" type="datetime6">
              <a:rPr lang="en-US" smtClean="0"/>
              <a:pPr/>
              <a:t>February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42708"/>
                </a:solidFill>
              </a:defRPr>
            </a:lvl1pPr>
          </a:lstStyle>
          <a:p>
            <a:r>
              <a:rPr lang="en-US" dirty="0"/>
              <a:t>2020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42708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3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42708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42708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42708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42708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42708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42708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3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424" y="1122363"/>
            <a:ext cx="10810875" cy="2387600"/>
          </a:xfrm>
        </p:spPr>
        <p:txBody>
          <a:bodyPr>
            <a:normAutofit/>
          </a:bodyPr>
          <a:lstStyle/>
          <a:p>
            <a:r>
              <a:rPr lang="en-US" dirty="0"/>
              <a:t>JS Bach, JG Walther, </a:t>
            </a:r>
            <a:br>
              <a:rPr lang="en-US" dirty="0"/>
            </a:br>
            <a:r>
              <a:rPr lang="en-US" sz="4000" dirty="0"/>
              <a:t>and their keyboard transcription 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2640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Eleanor Selfridge-Field</a:t>
            </a:r>
          </a:p>
          <a:p>
            <a:r>
              <a:rPr lang="en-US" dirty="0">
                <a:solidFill>
                  <a:schemeClr val="tx1"/>
                </a:solidFill>
              </a:rPr>
              <a:t>Stanford University, Packard Humanities Inst.</a:t>
            </a:r>
          </a:p>
          <a:p>
            <a:r>
              <a:rPr lang="en-US" dirty="0">
                <a:solidFill>
                  <a:schemeClr val="tx1"/>
                </a:solidFill>
              </a:rPr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403733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B57C-8016-4266-A1A9-199301F5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9177" cy="1325563"/>
          </a:xfrm>
        </p:spPr>
        <p:txBody>
          <a:bodyPr/>
          <a:lstStyle/>
          <a:p>
            <a:r>
              <a:rPr lang="en-US" dirty="0" smtClean="0"/>
              <a:t>J.G</a:t>
            </a:r>
            <a:r>
              <a:rPr lang="en-US" dirty="0"/>
              <a:t>. Walther’s concerto transcriptions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852F-3A52-4C70-985A-440A0D3DC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7527"/>
            <a:ext cx="47231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Composer well known, attributions substantiated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Albinoni (2)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Corelli (1)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Graupner</a:t>
            </a:r>
            <a:r>
              <a:rPr lang="en-US" sz="2400" dirty="0">
                <a:solidFill>
                  <a:schemeClr val="tx1"/>
                </a:solidFill>
              </a:rPr>
              <a:t> (1)</a:t>
            </a:r>
          </a:p>
          <a:p>
            <a:r>
              <a:rPr lang="en-US" sz="2400" dirty="0">
                <a:solidFill>
                  <a:schemeClr val="tx1"/>
                </a:solidFill>
              </a:rPr>
              <a:t>Telemann (1)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Torelli</a:t>
            </a:r>
            <a:r>
              <a:rPr lang="en-US" sz="2400" dirty="0">
                <a:solidFill>
                  <a:schemeClr val="tx1"/>
                </a:solidFill>
              </a:rPr>
              <a:t> (3)</a:t>
            </a:r>
          </a:p>
          <a:p>
            <a:r>
              <a:rPr lang="en-US" sz="2400" dirty="0">
                <a:solidFill>
                  <a:schemeClr val="tx1"/>
                </a:solidFill>
              </a:rPr>
              <a:t>Vivaldi (1)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5E549-3CB5-42BE-B762-E8CA84B1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50C3-7B97-404E-AC1D-70D7F99D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DE26-E117-4B8D-886F-62B822DE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4FBFE-6E71-4EE9-99D2-809ECF734C42}"/>
              </a:ext>
            </a:extLst>
          </p:cNvPr>
          <p:cNvSpPr txBox="1"/>
          <p:nvPr/>
        </p:nvSpPr>
        <p:spPr>
          <a:xfrm>
            <a:off x="6378441" y="1627527"/>
            <a:ext cx="523893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Composer less well known,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or attribution not confirmed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Gentili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Gregori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Mancia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Meck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Taglietti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4270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4270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D54C3-2EEA-411A-A90A-6CCDAE99FB20}"/>
              </a:ext>
            </a:extLst>
          </p:cNvPr>
          <p:cNvSpPr txBox="1"/>
          <p:nvPr/>
        </p:nvSpPr>
        <p:spPr>
          <a:xfrm>
            <a:off x="5358062" y="5083444"/>
            <a:ext cx="62593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Collection published in the </a:t>
            </a:r>
            <a:r>
              <a:rPr lang="en-US" sz="2000" i="1" dirty="0" err="1"/>
              <a:t>Denkmäler</a:t>
            </a:r>
            <a:r>
              <a:rPr lang="en-US" sz="2000" i="1" dirty="0"/>
              <a:t> </a:t>
            </a:r>
            <a:r>
              <a:rPr lang="en-US" sz="2000" i="1" dirty="0" err="1"/>
              <a:t>deutscher</a:t>
            </a:r>
            <a:r>
              <a:rPr lang="en-US" sz="2000" i="1" dirty="0"/>
              <a:t> </a:t>
            </a:r>
            <a:r>
              <a:rPr lang="en-US" sz="2000" i="1" dirty="0" err="1"/>
              <a:t>Tonkunst</a:t>
            </a:r>
            <a:r>
              <a:rPr lang="en-US" sz="2000" dirty="0"/>
              <a:t>, </a:t>
            </a:r>
          </a:p>
          <a:p>
            <a:r>
              <a:rPr lang="en-US" sz="2000" dirty="0"/>
              <a:t>ed. Max </a:t>
            </a:r>
            <a:r>
              <a:rPr lang="en-US" sz="2000" dirty="0" err="1"/>
              <a:t>Seiffert</a:t>
            </a:r>
            <a:r>
              <a:rPr lang="en-US" sz="2000" dirty="0"/>
              <a:t>, vv. 25-26 (1906).   </a:t>
            </a:r>
          </a:p>
        </p:txBody>
      </p:sp>
    </p:spTree>
    <p:extLst>
      <p:ext uri="{BB962C8B-B14F-4D97-AF65-F5344CB8AC3E}">
        <p14:creationId xmlns:p14="http://schemas.microsoft.com/office/powerpoint/2010/main" val="33590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BF9B-5CD5-4857-96C0-D04001F9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Nos. 1 and 2. Tomaso Albinoni’s Op.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8C6C-C368-4529-9923-96C581D0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Sei sinfonia a 6.  Concerti à violin di concerto, due </a:t>
            </a:r>
            <a:r>
              <a:rPr lang="en-US" i="1" dirty="0" err="1">
                <a:solidFill>
                  <a:schemeClr val="tx1"/>
                </a:solidFill>
              </a:rPr>
              <a:t>violini</a:t>
            </a:r>
            <a:r>
              <a:rPr lang="en-US" i="1" dirty="0">
                <a:solidFill>
                  <a:schemeClr val="tx1"/>
                </a:solidFill>
              </a:rPr>
              <a:t>, alto viola, </a:t>
            </a:r>
            <a:r>
              <a:rPr lang="en-US" i="1" dirty="0" err="1">
                <a:solidFill>
                  <a:schemeClr val="tx1"/>
                </a:solidFill>
              </a:rPr>
              <a:t>tenore</a:t>
            </a:r>
            <a:r>
              <a:rPr lang="en-US" i="1" dirty="0">
                <a:solidFill>
                  <a:schemeClr val="tx1"/>
                </a:solidFill>
              </a:rPr>
              <a:t> viola, violoncello e basso continue</a:t>
            </a:r>
            <a:r>
              <a:rPr lang="en-US" dirty="0">
                <a:solidFill>
                  <a:schemeClr val="tx1"/>
                </a:solidFill>
              </a:rPr>
              <a:t>.  Venice: Sala, 1700.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Model for other core </a:t>
            </a:r>
            <a:r>
              <a:rPr lang="en-US" b="1" dirty="0" smtClean="0">
                <a:solidFill>
                  <a:schemeClr val="tx1"/>
                </a:solidFill>
              </a:rPr>
              <a:t>interests??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Nos</a:t>
            </a:r>
            <a:r>
              <a:rPr lang="en-US" dirty="0">
                <a:solidFill>
                  <a:schemeClr val="tx1"/>
                </a:solidFill>
              </a:rPr>
              <a:t>. 8 and 10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Both </a:t>
            </a:r>
            <a:r>
              <a:rPr lang="en-US" dirty="0">
                <a:solidFill>
                  <a:schemeClr val="tx1"/>
                </a:solidFill>
              </a:rPr>
              <a:t>works reprinted in E. Roger No. 7 (1702)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2FB26-8E47-4A1F-8D70-C25EEDF1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59E6F-C04E-44E8-9205-651FC5A1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87277-8283-49A1-8CA8-1747A33A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4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610C-C0ED-44A2-A95B-D46F581B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3 (cryptic identification)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44A3-1433-48E6-8BD4-BE3CAB164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Walther: </a:t>
            </a:r>
            <a:r>
              <a:rPr lang="en-US" sz="3200" i="1" dirty="0">
                <a:solidFill>
                  <a:schemeClr val="tx1"/>
                </a:solidFill>
              </a:rPr>
              <a:t>Concerto del </a:t>
            </a:r>
            <a:r>
              <a:rPr lang="en-US" sz="3200" i="1" dirty="0" err="1">
                <a:solidFill>
                  <a:schemeClr val="tx1"/>
                </a:solidFill>
              </a:rPr>
              <a:t>Sig.r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Blamr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appropriato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all’organo</a:t>
            </a:r>
            <a:endParaRPr lang="en-US" sz="3200" i="1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New attribution: François Collin de </a:t>
            </a:r>
            <a:r>
              <a:rPr lang="en-US" sz="2800" dirty="0" err="1">
                <a:solidFill>
                  <a:schemeClr val="tx1"/>
                </a:solidFill>
              </a:rPr>
              <a:t>Blamont</a:t>
            </a:r>
            <a:r>
              <a:rPr lang="en-US" sz="2800" dirty="0">
                <a:solidFill>
                  <a:schemeClr val="tx1"/>
                </a:solidFill>
              </a:rPr>
              <a:t>*  (Versailles)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Source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Rostock: MS </a:t>
            </a:r>
            <a:r>
              <a:rPr lang="en-US" dirty="0">
                <a:solidFill>
                  <a:schemeClr val="tx1"/>
                </a:solidFill>
              </a:rPr>
              <a:t>Mus.Saec.XVII:51|2|0, untitled, A major, 6 </a:t>
            </a:r>
            <a:r>
              <a:rPr lang="en-US" dirty="0" smtClean="0">
                <a:solidFill>
                  <a:schemeClr val="tx1"/>
                </a:solidFill>
              </a:rPr>
              <a:t>movements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Scored for six instruments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48E62-7080-4914-868B-D605B50B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CBEAA-78D8-497F-AECC-1A914501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6F4B-A43F-4A99-B776-7BDCC840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610C-C0ED-44A2-A95B-D46F581B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3 (cryptic attribution)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44A3-1433-48E6-8BD4-BE3CAB16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12" y="1415807"/>
            <a:ext cx="4803183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Walther: </a:t>
            </a:r>
            <a:r>
              <a:rPr lang="en-US" i="1" dirty="0">
                <a:solidFill>
                  <a:schemeClr val="tx1"/>
                </a:solidFill>
              </a:rPr>
              <a:t>Concerto del </a:t>
            </a:r>
            <a:r>
              <a:rPr lang="en-US" i="1" dirty="0" err="1">
                <a:solidFill>
                  <a:schemeClr val="tx1"/>
                </a:solidFill>
              </a:rPr>
              <a:t>Sig.r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Blamr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appropriato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all’organo</a:t>
            </a:r>
            <a:endParaRPr lang="en-US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New attribution: François Collin de </a:t>
            </a:r>
            <a:r>
              <a:rPr lang="en-US" sz="2000" dirty="0" err="1">
                <a:solidFill>
                  <a:schemeClr val="tx1"/>
                </a:solidFill>
              </a:rPr>
              <a:t>Blamont</a:t>
            </a:r>
            <a:r>
              <a:rPr lang="en-US" sz="2000" dirty="0">
                <a:solidFill>
                  <a:schemeClr val="tx1"/>
                </a:solidFill>
              </a:rPr>
              <a:t>*  (Versailles)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Source: MS Mus.Saec.XVII:51|2|0, untitled, A major, 6 movements,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Scores for six instruments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48E62-7080-4914-868B-D605B50B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CBEAA-78D8-497F-AECC-1A914501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6F4B-A43F-4A99-B776-7BDCC840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5C8E6-E85C-4956-9091-FDD0A9C015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17398" y="1438166"/>
            <a:ext cx="6674602" cy="1990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BBB7C-557F-42F9-8BF5-CA60B989FD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17397" y="3828732"/>
            <a:ext cx="4803183" cy="1053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25EB42-BD5C-4EB6-971D-22686E112F3F}"/>
              </a:ext>
            </a:extLst>
          </p:cNvPr>
          <p:cNvSpPr txBox="1"/>
          <p:nvPr/>
        </p:nvSpPr>
        <p:spPr>
          <a:xfrm>
            <a:off x="9982200" y="4881702"/>
            <a:ext cx="18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Collin de </a:t>
            </a:r>
            <a:r>
              <a:rPr lang="en-US" dirty="0" err="1"/>
              <a:t>Blamont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B2CDC5-9D68-41F3-8E46-F419F7DB7F9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58855" y="5352522"/>
            <a:ext cx="2513330" cy="634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0D74A6-D9CE-494C-975E-339264DBA7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965520" y="5367667"/>
            <a:ext cx="2729230" cy="67691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80B352-35CF-474F-ADDF-323F8CD19A93}"/>
              </a:ext>
            </a:extLst>
          </p:cNvPr>
          <p:cNvSpPr txBox="1">
            <a:spLocks/>
          </p:cNvSpPr>
          <p:nvPr/>
        </p:nvSpPr>
        <p:spPr>
          <a:xfrm>
            <a:off x="3718392" y="5886664"/>
            <a:ext cx="13720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4270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D3035-767E-4DFA-AFEB-32DE8764A1C7}"/>
              </a:ext>
            </a:extLst>
          </p:cNvPr>
          <p:cNvSpPr txBox="1"/>
          <p:nvPr/>
        </p:nvSpPr>
        <p:spPr>
          <a:xfrm>
            <a:off x="432705" y="5284066"/>
            <a:ext cx="563281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Johann Ernst’s “Straf mich nicht in deinem Zorn” in </a:t>
            </a:r>
            <a:r>
              <a:rPr lang="de-DE" i="1" dirty="0"/>
              <a:t>Cantate</a:t>
            </a:r>
            <a:r>
              <a:rPr lang="de-DE" dirty="0"/>
              <a:t> | </a:t>
            </a:r>
            <a:r>
              <a:rPr lang="de-DE" i="1" dirty="0"/>
              <a:t>über den Gesang:</a:t>
            </a:r>
            <a:r>
              <a:rPr lang="de-DE" dirty="0"/>
              <a:t> | </a:t>
            </a:r>
            <a:r>
              <a:rPr lang="de-DE" i="1" dirty="0"/>
              <a:t>Straf mich nicht in deinem Zorn.</a:t>
            </a:r>
            <a:r>
              <a:rPr lang="de-DE" dirty="0"/>
              <a:t> </a:t>
            </a:r>
            <a:r>
              <a:rPr lang="en-US" dirty="0"/>
              <a:t>| </a:t>
            </a:r>
            <a:r>
              <a:rPr lang="en-US" i="1" dirty="0"/>
              <a:t>von</a:t>
            </a:r>
            <a:r>
              <a:rPr lang="en-US" dirty="0"/>
              <a:t> | </a:t>
            </a:r>
            <a:r>
              <a:rPr lang="en-US" i="1" dirty="0"/>
              <a:t>Bach in Eisenach</a:t>
            </a:r>
            <a:r>
              <a:rPr lang="en-US" dirty="0"/>
              <a:t> | </a:t>
            </a:r>
            <a:r>
              <a:rPr lang="en-US" i="1" dirty="0"/>
              <a:t>1771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9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61A4E5-95D7-4B0D-BB39-44B178F4B7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77581"/>
            <a:ext cx="5911481" cy="1706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250EF-391E-4A99-A986-249B6626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sz="3200" dirty="0" err="1"/>
              <a:t>Alcuni</a:t>
            </a:r>
            <a:r>
              <a:rPr lang="en-US" sz="3200" dirty="0"/>
              <a:t> </a:t>
            </a:r>
            <a:r>
              <a:rPr lang="en-US" sz="3200" dirty="0" err="1"/>
              <a:t>variazioni</a:t>
            </a:r>
            <a:r>
              <a:rPr lang="en-US" sz="3200" dirty="0"/>
              <a:t> sopra un basso continuo </a:t>
            </a:r>
            <a:br>
              <a:rPr lang="en-US" sz="3200" dirty="0"/>
            </a:br>
            <a:r>
              <a:rPr lang="en-US" dirty="0"/>
              <a:t>del Corelli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018C-203F-4A8A-962E-4DBDB119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E7B26-5932-45EE-8283-C738D1D2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C2F22-44E1-465A-92DC-11279FD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1745F-2928-4E47-9797-9637BE332C3C}"/>
              </a:ext>
            </a:extLst>
          </p:cNvPr>
          <p:cNvSpPr txBox="1"/>
          <p:nvPr/>
        </p:nvSpPr>
        <p:spPr>
          <a:xfrm>
            <a:off x="562417" y="2046140"/>
            <a:ext cx="10515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Op. 5, No 11,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Preludio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(Rome 1700)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7646F-54EA-4FC3-93A1-2F1ACB67F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8" y="3020375"/>
            <a:ext cx="11524643" cy="19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6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D9B0-8C1B-4506-B7B0-A3AD3926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12"/>
            <a:ext cx="10515600" cy="132556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Agréements</a:t>
            </a:r>
            <a:r>
              <a:rPr lang="en-US" dirty="0"/>
              <a:t>” for Corelli Op. 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467B3-F042-4A33-8175-302D7A56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5EE20-F8E0-4559-A655-28CAA218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Eleanor Selfridge-Field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8FFF2-2CA6-49E1-B1F6-93600164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C8817-994A-477D-9F9D-6860D0FBE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6" y="1440282"/>
            <a:ext cx="8192754" cy="4229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97CE09-E577-493A-B7A5-92893E027AF3}"/>
              </a:ext>
            </a:extLst>
          </p:cNvPr>
          <p:cNvSpPr txBox="1"/>
          <p:nvPr/>
        </p:nvSpPr>
        <p:spPr>
          <a:xfrm>
            <a:off x="629506" y="1694286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Op. 5, No. 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73C347-9293-4909-8A1F-116E73B0DAB9}"/>
              </a:ext>
            </a:extLst>
          </p:cNvPr>
          <p:cNvSpPr/>
          <p:nvPr/>
        </p:nvSpPr>
        <p:spPr>
          <a:xfrm>
            <a:off x="0" y="2402157"/>
            <a:ext cx="3850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E. Roger, No. 75 (1710)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dernier 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èdition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gravée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proper à la joinder à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ses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autres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ouvrages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bien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corregée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tout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nouvellement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avec la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gravée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partiture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mais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sans les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agréements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4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C4AF-DEFC-4407-B523-71F62523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136525"/>
            <a:ext cx="7772400" cy="1030538"/>
          </a:xfrm>
        </p:spPr>
        <p:txBody>
          <a:bodyPr/>
          <a:lstStyle/>
          <a:p>
            <a:r>
              <a:rPr lang="en-US" dirty="0"/>
              <a:t>Textures: Walther vs Corelli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45BA2-68D0-4D5B-9904-7A332790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C8017-99CD-4350-A002-9AC08E17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E8626-6C25-457B-A449-6D9FAAC0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6133"/>
            <a:ext cx="27432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B385C-360B-410C-806C-9FBFCEF7E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1243330"/>
            <a:ext cx="6149340" cy="5113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4F9A81-F20F-401F-B196-E20EBA6BB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87" y="1229112"/>
            <a:ext cx="5980055" cy="50509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E7EF2-C859-4021-B9BA-62AA41CFC8F5}"/>
              </a:ext>
            </a:extLst>
          </p:cNvPr>
          <p:cNvSpPr txBox="1"/>
          <p:nvPr/>
        </p:nvSpPr>
        <p:spPr>
          <a:xfrm>
            <a:off x="9496926" y="783513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D-B </a:t>
            </a:r>
            <a:r>
              <a:rPr lang="en-US" dirty="0" err="1"/>
              <a:t>Mus.ms.</a:t>
            </a:r>
            <a:r>
              <a:rPr lang="en-US" dirty="0"/>
              <a:t> 22541, n. 5</a:t>
            </a:r>
          </a:p>
        </p:txBody>
      </p:sp>
    </p:spTree>
    <p:extLst>
      <p:ext uri="{BB962C8B-B14F-4D97-AF65-F5344CB8AC3E}">
        <p14:creationId xmlns:p14="http://schemas.microsoft.com/office/powerpoint/2010/main" val="4900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3E1C-8799-4D55-8141-5D61008B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5.  Giorgio </a:t>
            </a:r>
            <a:r>
              <a:rPr lang="en-US" dirty="0" err="1"/>
              <a:t>Gentili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0E5C2-90E2-4BCA-9B69-F2A934D5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93360-0759-413A-AAB4-FE500996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8EDD-B6FB-4F7E-B6EF-B15658D5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1901D8-97DB-47F9-976B-D5DA7A8F1D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604" y="1528855"/>
            <a:ext cx="8674395" cy="2001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8044E-C0F5-49FC-A8AD-6A2FC55DACA8}"/>
              </a:ext>
            </a:extLst>
          </p:cNvPr>
          <p:cNvSpPr txBox="1"/>
          <p:nvPr/>
        </p:nvSpPr>
        <p:spPr>
          <a:xfrm>
            <a:off x="838200" y="3885019"/>
            <a:ext cx="984474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Giorgio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Gentili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.1668-after 1737).  Venetian violinist.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Five published volumes of sonatas and concertos.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Some incomplete.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Op. 6 survives by holograph in Dresden (SLUB).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756C8-052A-4B9C-BB65-30DD8FD9933B}"/>
              </a:ext>
            </a:extLst>
          </p:cNvPr>
          <p:cNvSpPr txBox="1"/>
          <p:nvPr/>
        </p:nvSpPr>
        <p:spPr>
          <a:xfrm>
            <a:off x="669851" y="1690688"/>
            <a:ext cx="2058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Roger reissues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Op. 1 (#268, 1702)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Op. 3 (#299, 1706)</a:t>
            </a:r>
          </a:p>
        </p:txBody>
      </p:sp>
    </p:spTree>
    <p:extLst>
      <p:ext uri="{BB962C8B-B14F-4D97-AF65-F5344CB8AC3E}">
        <p14:creationId xmlns:p14="http://schemas.microsoft.com/office/powerpoint/2010/main" val="166435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74ED-6A02-450D-9EED-656E1D78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Gio</a:t>
            </a:r>
            <a:r>
              <a:rPr lang="en-US" dirty="0"/>
              <a:t>. Lorenzo </a:t>
            </a:r>
            <a:r>
              <a:rPr lang="en-US" dirty="0" err="1"/>
              <a:t>Gregori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C2C1-993A-4A94-A5FA-F79A452E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6486"/>
            <a:ext cx="10515600" cy="379059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1663-1745</a:t>
            </a:r>
          </a:p>
          <a:p>
            <a:r>
              <a:rPr lang="en-US" sz="3200" dirty="0">
                <a:solidFill>
                  <a:schemeClr val="tx1"/>
                </a:solidFill>
              </a:rPr>
              <a:t>Lucca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Pub. </a:t>
            </a:r>
            <a:r>
              <a:rPr lang="en-US" i="1" dirty="0">
                <a:solidFill>
                  <a:schemeClr val="tx1"/>
                </a:solidFill>
              </a:rPr>
              <a:t>Arie 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stile </a:t>
            </a:r>
            <a:r>
              <a:rPr lang="en-US" i="1" dirty="0" err="1">
                <a:solidFill>
                  <a:schemeClr val="tx1"/>
                </a:solidFill>
              </a:rPr>
              <a:t>francese</a:t>
            </a:r>
            <a:r>
              <a:rPr lang="en-US" dirty="0">
                <a:solidFill>
                  <a:schemeClr val="tx1"/>
                </a:solidFill>
              </a:rPr>
              <a:t> that are instrumental (1698)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Walther = Op. 2, No. 3 (</a:t>
            </a:r>
            <a:r>
              <a:rPr lang="en-US" i="1" dirty="0">
                <a:solidFill>
                  <a:schemeClr val="tx1"/>
                </a:solidFill>
              </a:rPr>
              <a:t>Concerti </a:t>
            </a:r>
            <a:r>
              <a:rPr lang="en-US" i="1" dirty="0" err="1">
                <a:solidFill>
                  <a:schemeClr val="tx1"/>
                </a:solidFill>
              </a:rPr>
              <a:t>grossi</a:t>
            </a:r>
            <a:r>
              <a:rPr lang="en-US" dirty="0">
                <a:solidFill>
                  <a:schemeClr val="tx1"/>
                </a:solidFill>
              </a:rPr>
              <a:t>, 1698, pub. Bart. </a:t>
            </a:r>
            <a:r>
              <a:rPr lang="en-US" dirty="0" err="1">
                <a:solidFill>
                  <a:schemeClr val="tx1"/>
                </a:solidFill>
              </a:rPr>
              <a:t>Gregori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source independent of D-B </a:t>
            </a:r>
            <a:r>
              <a:rPr lang="en-US" dirty="0" err="1">
                <a:solidFill>
                  <a:schemeClr val="tx1"/>
                </a:solidFill>
              </a:rPr>
              <a:t>Mus.ms.</a:t>
            </a:r>
            <a:r>
              <a:rPr lang="en-US" dirty="0">
                <a:solidFill>
                  <a:schemeClr val="tx1"/>
                </a:solidFill>
              </a:rPr>
              <a:t> 22541 (Walther) known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F2919-1B26-46F3-8D25-06F72FB6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9F43E-7073-40F1-AB29-AE02774B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4FBFB-9D2B-4467-A4AD-260E7FF4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F1751-5AC9-41AC-B97B-5B18CF4A1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28391" y="1829942"/>
            <a:ext cx="7825409" cy="17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6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7324-87E9-4ACB-9579-67D30521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Luigi </a:t>
            </a:r>
            <a:r>
              <a:rPr lang="en-US" dirty="0" err="1"/>
              <a:t>Mancia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9FC0-806D-462E-A92A-6E6F17B1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04" y="1929923"/>
            <a:ext cx="8954386" cy="38069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Concerto del </a:t>
            </a:r>
            <a:r>
              <a:rPr lang="en-US" dirty="0" err="1">
                <a:solidFill>
                  <a:schemeClr val="tx1"/>
                </a:solidFill>
              </a:rPr>
              <a:t>Sig.r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Manzia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. 1665-1708)</a:t>
            </a:r>
          </a:p>
          <a:p>
            <a:r>
              <a:rPr lang="en-US" dirty="0">
                <a:solidFill>
                  <a:schemeClr val="tx1"/>
                </a:solidFill>
              </a:rPr>
              <a:t>Sinfonia introducing “Qui dove </a:t>
            </a:r>
            <a:r>
              <a:rPr lang="en-US" dirty="0" err="1">
                <a:solidFill>
                  <a:schemeClr val="tx1"/>
                </a:solidFill>
              </a:rPr>
              <a:t>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lunghi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r>
              <a:rPr lang="en-US" dirty="0">
                <a:solidFill>
                  <a:schemeClr val="tx1"/>
                </a:solidFill>
              </a:rPr>
              <a:t>Match in </a:t>
            </a:r>
            <a:r>
              <a:rPr lang="en-US" dirty="0" err="1">
                <a:solidFill>
                  <a:schemeClr val="tx1"/>
                </a:solidFill>
              </a:rPr>
              <a:t>Düben</a:t>
            </a:r>
            <a:r>
              <a:rPr lang="en-US" dirty="0">
                <a:solidFill>
                  <a:schemeClr val="tx1"/>
                </a:solidFill>
              </a:rPr>
              <a:t> Collection (Uppsala)</a:t>
            </a:r>
          </a:p>
          <a:p>
            <a:r>
              <a:rPr lang="en-US" dirty="0">
                <a:solidFill>
                  <a:schemeClr val="tx1"/>
                </a:solidFill>
              </a:rPr>
              <a:t>Well regarded in France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6BAB0-81CE-4696-A620-CCE404E1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C92A-FEB9-4189-8251-5C5F4AF9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258F6-4326-41C4-B1C4-4E266DFE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08E34-420E-4F1E-A5C7-4FBAA29A2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39809" y="125888"/>
            <a:ext cx="5943600" cy="1804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7228C-3A58-4EEA-BA96-67BDDC763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" y="4441326"/>
            <a:ext cx="5251115" cy="2040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A4304E-3F77-4812-8C45-4A43EA4DF2C1}"/>
              </a:ext>
            </a:extLst>
          </p:cNvPr>
          <p:cNvSpPr txBox="1"/>
          <p:nvPr/>
        </p:nvSpPr>
        <p:spPr>
          <a:xfrm>
            <a:off x="88265" y="4077583"/>
            <a:ext cx="258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Library of Henri </a:t>
            </a:r>
            <a:r>
              <a:rPr lang="en-US" dirty="0" err="1"/>
              <a:t>Prunières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D31BEC-BFB6-4C8B-9617-A230F3964B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60665" y="1960858"/>
            <a:ext cx="4243070" cy="65468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93962DF-7A42-4F23-8A82-9BAF5E4645A9}"/>
              </a:ext>
            </a:extLst>
          </p:cNvPr>
          <p:cNvSpPr/>
          <p:nvPr/>
        </p:nvSpPr>
        <p:spPr>
          <a:xfrm>
            <a:off x="8470605" y="2280661"/>
            <a:ext cx="203791" cy="261176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CD9065-5227-47F2-BECD-DA5F43B31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660" y="3428766"/>
            <a:ext cx="6739340" cy="14362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BDD878-2A0A-40E0-8CA5-E28D4CB360E7}"/>
              </a:ext>
            </a:extLst>
          </p:cNvPr>
          <p:cNvSpPr txBox="1"/>
          <p:nvPr/>
        </p:nvSpPr>
        <p:spPr>
          <a:xfrm>
            <a:off x="10304845" y="4904087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Düben</a:t>
            </a:r>
            <a:r>
              <a:rPr lang="en-US" dirty="0"/>
              <a:t> Collection</a:t>
            </a:r>
          </a:p>
        </p:txBody>
      </p:sp>
    </p:spTree>
    <p:extLst>
      <p:ext uri="{BB962C8B-B14F-4D97-AF65-F5344CB8AC3E}">
        <p14:creationId xmlns:p14="http://schemas.microsoft.com/office/powerpoint/2010/main" val="389014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DF96-F0FE-4983-9F2D-EBD8D4CE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Keyboard transcriptions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49FEF-6223-4445-B725-35C40CFC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764" y="3755447"/>
            <a:ext cx="9263806" cy="23253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J.S. Bach (1685-1750)	 “keyboard with or without pedal”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					 16 pieces; D-B P 280 et al.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J.G. Walther (1684-1748)	for organ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					14 pieces; D-B Mus. </a:t>
            </a:r>
            <a:r>
              <a:rPr lang="en-US" sz="2600" dirty="0" err="1">
                <a:solidFill>
                  <a:schemeClr val="tx1"/>
                </a:solidFill>
              </a:rPr>
              <a:t>ms.</a:t>
            </a:r>
            <a:r>
              <a:rPr lang="en-US" sz="2600" dirty="0">
                <a:solidFill>
                  <a:schemeClr val="tx1"/>
                </a:solidFill>
              </a:rPr>
              <a:t> 22541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DE7BF-295F-405E-8058-BF638A46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A261-6FA5-4964-A867-05210A21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8866F-9582-4633-BA17-AFBB6578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2" descr="Image result for johann sebastian bach">
            <a:extLst>
              <a:ext uri="{FF2B5EF4-FFF2-40B4-BE49-F238E27FC236}">
                <a16:creationId xmlns:a16="http://schemas.microsoft.com/office/drawing/2014/main" id="{873F01DA-AFD7-4406-9E3D-A88AD0FC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956"/>
            <a:ext cx="2508386" cy="32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C023D-C5AA-48CF-9316-D598C2354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070" y="20057"/>
            <a:ext cx="2984500" cy="37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1344-4334-447D-8283-734A8D04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8, 9. Concerti del “</a:t>
            </a:r>
            <a:r>
              <a:rPr lang="en-US" sz="4000" dirty="0" err="1"/>
              <a:t>Sig.r</a:t>
            </a:r>
            <a:r>
              <a:rPr lang="en-US" sz="4000" dirty="0"/>
              <a:t> </a:t>
            </a:r>
            <a:r>
              <a:rPr lang="en-US" sz="4000" dirty="0" err="1"/>
              <a:t>Meck</a:t>
            </a:r>
            <a:r>
              <a:rPr lang="en-US" sz="400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423-B38C-400E-96A1-576A517A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55105" cy="435133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Both mistaken attributions</a:t>
            </a:r>
          </a:p>
          <a:p>
            <a:r>
              <a:rPr lang="en-US" sz="3200" dirty="0">
                <a:solidFill>
                  <a:schemeClr val="tx1"/>
                </a:solidFill>
              </a:rPr>
              <a:t>Joseph </a:t>
            </a:r>
            <a:r>
              <a:rPr lang="en-US" sz="3200" dirty="0" err="1">
                <a:solidFill>
                  <a:schemeClr val="tx1"/>
                </a:solidFill>
              </a:rPr>
              <a:t>Meck</a:t>
            </a:r>
            <a:r>
              <a:rPr lang="en-US" sz="3200" dirty="0">
                <a:solidFill>
                  <a:schemeClr val="tx1"/>
                </a:solidFill>
              </a:rPr>
              <a:t> (1690-1758)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A7906-EE92-4CAB-9DF6-9B7095C6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BFD0C-AD68-4E3A-819E-31A9D9B3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225EF-B537-4B94-93B9-DDD2B988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2CEE5-5D47-432B-927C-A324922674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" y="3020902"/>
            <a:ext cx="5943600" cy="1925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8997C-6FB0-4D75-B828-5C23B34B31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877926"/>
            <a:ext cx="5943600" cy="21378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81C7F7-BBA2-471A-AE1C-505FE9556FCC}"/>
              </a:ext>
            </a:extLst>
          </p:cNvPr>
          <p:cNvCxnSpPr/>
          <p:nvPr/>
        </p:nvCxnSpPr>
        <p:spPr>
          <a:xfrm flipV="1">
            <a:off x="5075583" y="636104"/>
            <a:ext cx="2517913" cy="8348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4BB0A7-3971-4923-BDCB-8B16E34F74F0}"/>
              </a:ext>
            </a:extLst>
          </p:cNvPr>
          <p:cNvCxnSpPr/>
          <p:nvPr/>
        </p:nvCxnSpPr>
        <p:spPr>
          <a:xfrm>
            <a:off x="5098474" y="503582"/>
            <a:ext cx="2411895" cy="96740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30124-6314-4A63-8090-DA4CBC7F25BE}"/>
              </a:ext>
            </a:extLst>
          </p:cNvPr>
          <p:cNvSpPr txBox="1"/>
          <p:nvPr/>
        </p:nvSpPr>
        <p:spPr>
          <a:xfrm>
            <a:off x="8153400" y="1825624"/>
            <a:ext cx="2818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 Italy &lt; 1711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70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0638-C59D-4B08-BB1F-79D90E0A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Antonio Vivaldi (RV 275a)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0D833-F346-4BF4-B842-A7AE87BE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690688"/>
            <a:ext cx="5842000" cy="2733675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Graupner’s</a:t>
            </a:r>
            <a:r>
              <a:rPr lang="en-US" sz="2400" dirty="0">
                <a:solidFill>
                  <a:schemeClr val="tx1"/>
                </a:solidFill>
              </a:rPr>
              <a:t> transcription </a:t>
            </a:r>
            <a:r>
              <a:rPr lang="en-US" sz="2400" dirty="0" smtClean="0">
                <a:solidFill>
                  <a:schemeClr val="tx1"/>
                </a:solidFill>
              </a:rPr>
              <a:t>of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Vivaldi’s composition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Darmstadt </a:t>
            </a:r>
            <a:r>
              <a:rPr lang="en-US" sz="2400" dirty="0" err="1">
                <a:solidFill>
                  <a:schemeClr val="tx1"/>
                </a:solidFill>
              </a:rPr>
              <a:t>Mus.ms.</a:t>
            </a:r>
            <a:r>
              <a:rPr lang="en-US" sz="2400" dirty="0">
                <a:solidFill>
                  <a:schemeClr val="tx1"/>
                </a:solidFill>
              </a:rPr>
              <a:t> 411/1 as here</a:t>
            </a:r>
          </a:p>
          <a:p>
            <a:r>
              <a:rPr lang="en-US" sz="2400" dirty="0">
                <a:solidFill>
                  <a:schemeClr val="tx1"/>
                </a:solidFill>
              </a:rPr>
              <a:t>D-DL Mus-ms-O</a:t>
            </a:r>
            <a:r>
              <a:rPr lang="en-US" sz="2400" b="1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470-94 (2 </a:t>
            </a:r>
            <a:r>
              <a:rPr lang="en-US" sz="2400" i="1" dirty="0" err="1">
                <a:solidFill>
                  <a:schemeClr val="tx1"/>
                </a:solidFill>
              </a:rPr>
              <a:t>clarini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timpani</a:t>
            </a:r>
            <a:r>
              <a:rPr lang="en-US" sz="2400" dirty="0">
                <a:solidFill>
                  <a:schemeClr val="tx1"/>
                </a:solidFill>
              </a:rPr>
              <a:t>, 2 violins, viola, cembalo)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0301E-6C97-4753-9E53-CA17FB8A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37E9D-292F-41B2-BA2D-A381EBBA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4ACD5-CB77-4723-AB30-D9B0897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E95CF9-697F-4BF0-80A8-61C86D11D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436" y="1574800"/>
            <a:ext cx="6733441" cy="35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30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83BA-7F7B-4B3A-BE9B-EFD90AB9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Christoph </a:t>
            </a:r>
            <a:r>
              <a:rPr lang="en-US" dirty="0" err="1"/>
              <a:t>Graupner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09D9E-8E82-4263-B73A-C438036E7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Sinfonia in D Major GWV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528, m. ii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1690-1768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FB1BF-65B1-46A5-BC63-EA2A8682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1A3A4-575F-46DE-ACDB-AD5328A9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28D8B-B07E-4D66-837D-3D1D07F3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32436-EB84-4CE7-8E3A-EDB6918804F1}"/>
              </a:ext>
            </a:extLst>
          </p:cNvPr>
          <p:cNvSpPr txBox="1"/>
          <p:nvPr/>
        </p:nvSpPr>
        <p:spPr>
          <a:xfrm>
            <a:off x="5871411" y="2662465"/>
            <a:ext cx="5358063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Ernst Ludwig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(1667-1739)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Landgrave of Hesse-Darmstadt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Philip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(1671-1736); Landgrave of Hesse-Darmstadt;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Imperial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fieldmarshal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&amp; governor of Mantua (1714-1736)</a:t>
            </a:r>
          </a:p>
        </p:txBody>
      </p:sp>
    </p:spTree>
    <p:extLst>
      <p:ext uri="{BB962C8B-B14F-4D97-AF65-F5344CB8AC3E}">
        <p14:creationId xmlns:p14="http://schemas.microsoft.com/office/powerpoint/2010/main" val="78150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6AF5-F404-48B5-98EF-A047FF81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Giulio </a:t>
            </a:r>
            <a:r>
              <a:rPr lang="en-US" dirty="0" err="1"/>
              <a:t>Taglietti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1F3E-34D0-404E-90AD-69BA502AC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Brescian</a:t>
            </a:r>
            <a:r>
              <a:rPr lang="en-US" sz="3200" dirty="0">
                <a:solidFill>
                  <a:schemeClr val="tx1"/>
                </a:solidFill>
              </a:rPr>
              <a:t> composer (1660-1718)</a:t>
            </a:r>
          </a:p>
          <a:p>
            <a:r>
              <a:rPr lang="en-US" sz="3200" dirty="0">
                <a:solidFill>
                  <a:schemeClr val="tx1"/>
                </a:solidFill>
              </a:rPr>
              <a:t>Violin teacher at Jesuit College</a:t>
            </a:r>
          </a:p>
          <a:p>
            <a:r>
              <a:rPr lang="en-US" sz="3200" dirty="0">
                <a:solidFill>
                  <a:schemeClr val="tx1"/>
                </a:solidFill>
              </a:rPr>
              <a:t>Concertos modelled on </a:t>
            </a:r>
            <a:r>
              <a:rPr lang="en-US" sz="3200" dirty="0" err="1">
                <a:solidFill>
                  <a:schemeClr val="tx1"/>
                </a:solidFill>
              </a:rPr>
              <a:t>Torelli’s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Op. 11: </a:t>
            </a:r>
            <a:r>
              <a:rPr lang="en-US" sz="3200" i="1" dirty="0">
                <a:solidFill>
                  <a:schemeClr val="tx1"/>
                </a:solidFill>
              </a:rPr>
              <a:t>Concerti à 4 con </a:t>
            </a:r>
            <a:r>
              <a:rPr lang="en-US" sz="3200" i="1" dirty="0" err="1">
                <a:solidFill>
                  <a:schemeClr val="tx1"/>
                </a:solidFill>
              </a:rPr>
              <a:t>suoi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rinforzi</a:t>
            </a:r>
            <a:r>
              <a:rPr lang="en-US" sz="3200" i="1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</a:rPr>
              <a:t>No. 2, m. ii </a:t>
            </a:r>
          </a:p>
          <a:p>
            <a:r>
              <a:rPr lang="en-US" sz="3200" dirty="0">
                <a:solidFill>
                  <a:schemeClr val="tx1"/>
                </a:solidFill>
              </a:rPr>
              <a:t>No MS source known apart from Walther’s</a:t>
            </a:r>
          </a:p>
          <a:p>
            <a:r>
              <a:rPr lang="en-US" sz="3200" dirty="0">
                <a:solidFill>
                  <a:schemeClr val="tx1"/>
                </a:solidFill>
              </a:rPr>
              <a:t>E. Roger: No. 422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AD86-875B-4008-8EFA-3CE78F33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82315-9BBF-4DC9-BE89-24B57919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270F2-E55B-4669-AE12-AF3F29A6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4882D-12F6-4A6B-93A5-F9AC1C251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48400" y="0"/>
            <a:ext cx="5943600" cy="178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1BC32-CC92-46E5-8796-C0466795F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637882"/>
            <a:ext cx="6858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6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646B-5B8A-4EC2-99CE-1DB629B7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11.  G. Ph. Telemann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A922-5787-4E9E-813D-C6886B9100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TWV 52: C 1 </a:t>
            </a:r>
          </a:p>
          <a:p>
            <a:r>
              <a:rPr lang="en-US" dirty="0" err="1">
                <a:solidFill>
                  <a:schemeClr val="tx1"/>
                </a:solidFill>
              </a:rPr>
              <a:t>Ouverture</a:t>
            </a:r>
            <a:r>
              <a:rPr lang="en-US" dirty="0">
                <a:solidFill>
                  <a:schemeClr val="tx1"/>
                </a:solidFill>
              </a:rPr>
              <a:t>, ii (Largo)</a:t>
            </a:r>
          </a:p>
          <a:p>
            <a:r>
              <a:rPr lang="en-US" dirty="0">
                <a:solidFill>
                  <a:schemeClr val="tx1"/>
                </a:solidFill>
              </a:rPr>
              <a:t>D-D Mus. Ms. 1033/38(a)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Telemann</a:t>
            </a:r>
            <a:r>
              <a:rPr lang="en-US" dirty="0">
                <a:solidFill>
                  <a:schemeClr val="tx1"/>
                </a:solidFill>
              </a:rPr>
              <a:t>’s orch.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2 Chalumeaux, 2 </a:t>
            </a:r>
            <a:r>
              <a:rPr lang="en-US" sz="2400" dirty="0" err="1">
                <a:solidFill>
                  <a:schemeClr val="tx1"/>
                </a:solidFill>
              </a:rPr>
              <a:t>Fg</a:t>
            </a:r>
            <a:r>
              <a:rPr lang="en-US" sz="2400" dirty="0">
                <a:solidFill>
                  <a:schemeClr val="tx1"/>
                </a:solidFill>
              </a:rPr>
              <a:t>, Strings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Copied by </a:t>
            </a:r>
            <a:r>
              <a:rPr lang="en-US" b="1" dirty="0" err="1">
                <a:solidFill>
                  <a:schemeClr val="tx1"/>
                </a:solidFill>
              </a:rPr>
              <a:t>Graupner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D-D Mus. Ms. 1033/38(b)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Graupner</a:t>
            </a:r>
            <a:r>
              <a:rPr lang="en-US" dirty="0" err="1">
                <a:solidFill>
                  <a:schemeClr val="tx1"/>
                </a:solidFill>
              </a:rPr>
              <a:t>’s</a:t>
            </a:r>
            <a:r>
              <a:rPr lang="en-US" dirty="0">
                <a:solidFill>
                  <a:schemeClr val="tx1"/>
                </a:solidFill>
              </a:rPr>
              <a:t> orch. same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9FC89-2DC1-4F45-98D9-10CC7DF567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J. </a:t>
            </a:r>
            <a:r>
              <a:rPr lang="en-US" dirty="0" err="1">
                <a:solidFill>
                  <a:schemeClr val="tx1"/>
                </a:solidFill>
              </a:rPr>
              <a:t>Jaenecke</a:t>
            </a:r>
            <a:r>
              <a:rPr lang="en-US" dirty="0">
                <a:solidFill>
                  <a:schemeClr val="tx1"/>
                </a:solidFill>
              </a:rPr>
              <a:t>, 1993 </a:t>
            </a:r>
          </a:p>
          <a:p>
            <a:r>
              <a:rPr lang="en-US" dirty="0">
                <a:solidFill>
                  <a:schemeClr val="tx1"/>
                </a:solidFill>
              </a:rPr>
              <a:t>(a) post 1718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44BA6-EF84-4BA7-9911-5F888010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9EE-E1E9-454D-B20B-146693D99F19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D61E3-F197-47C7-973E-792DD3EF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EC743-D68E-455A-8FF8-95A51A20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C3019E-A002-46DA-B101-29A4F7AF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785" y="779974"/>
            <a:ext cx="2665215" cy="2137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1B456-6368-4FAA-A49A-A85074481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707" y="2860068"/>
            <a:ext cx="5603786" cy="1136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459776-E5B9-4978-AD63-BCAEEE8CDE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19800" y="3939699"/>
            <a:ext cx="5943600" cy="23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7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6AEB-832D-4CB8-9227-F7B4E670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 12, 13, 14: Giuseppe </a:t>
            </a:r>
            <a:r>
              <a:rPr lang="en-US" dirty="0" err="1"/>
              <a:t>Torelli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8D86-9D57-4C01-8232-C60FA7E9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No. 12: </a:t>
            </a:r>
            <a:r>
              <a:rPr lang="en-US" dirty="0" err="1">
                <a:solidFill>
                  <a:schemeClr val="tx1"/>
                </a:solidFill>
              </a:rPr>
              <a:t>Passadore</a:t>
            </a:r>
            <a:r>
              <a:rPr lang="en-US" dirty="0">
                <a:solidFill>
                  <a:schemeClr val="tx1"/>
                </a:solidFill>
              </a:rPr>
              <a:t> A.3.2.8 = Concerto à 5 Op. 8, No. 7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Concerti </a:t>
            </a:r>
            <a:r>
              <a:rPr lang="en-US" i="1" dirty="0" err="1">
                <a:solidFill>
                  <a:schemeClr val="tx1"/>
                </a:solidFill>
              </a:rPr>
              <a:t>grossi</a:t>
            </a:r>
            <a:r>
              <a:rPr lang="en-US" i="1" dirty="0">
                <a:solidFill>
                  <a:schemeClr val="tx1"/>
                </a:solidFill>
              </a:rPr>
              <a:t> con </a:t>
            </a:r>
            <a:r>
              <a:rPr lang="en-US" i="1" dirty="0" err="1">
                <a:solidFill>
                  <a:schemeClr val="tx1"/>
                </a:solidFill>
              </a:rPr>
              <a:t>pastorale</a:t>
            </a:r>
            <a:r>
              <a:rPr lang="en-US" i="1" dirty="0">
                <a:solidFill>
                  <a:schemeClr val="tx1"/>
                </a:solidFill>
              </a:rPr>
              <a:t> per </a:t>
            </a:r>
            <a:r>
              <a:rPr lang="en-US" i="1" dirty="0" err="1">
                <a:solidFill>
                  <a:schemeClr val="tx1"/>
                </a:solidFill>
              </a:rPr>
              <a:t>il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santissimo</a:t>
            </a:r>
            <a:r>
              <a:rPr lang="en-US" i="1" dirty="0">
                <a:solidFill>
                  <a:schemeClr val="tx1"/>
                </a:solidFill>
              </a:rPr>
              <a:t> Natale </a:t>
            </a:r>
            <a:r>
              <a:rPr lang="en-US" dirty="0">
                <a:solidFill>
                  <a:schemeClr val="tx1"/>
                </a:solidFill>
              </a:rPr>
              <a:t>(Bologna, 1709)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A-</a:t>
            </a:r>
            <a:r>
              <a:rPr lang="en-US" dirty="0" err="1">
                <a:solidFill>
                  <a:schemeClr val="tx1"/>
                </a:solidFill>
              </a:rPr>
              <a:t>Wn</a:t>
            </a:r>
            <a:r>
              <a:rPr lang="en-US" dirty="0">
                <a:solidFill>
                  <a:schemeClr val="tx1"/>
                </a:solidFill>
              </a:rPr>
              <a:t> E.M. 149 (3 parts attrib. A. Vivaldi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No. 13: </a:t>
            </a:r>
            <a:r>
              <a:rPr lang="en-US" dirty="0" err="1">
                <a:solidFill>
                  <a:schemeClr val="tx1"/>
                </a:solidFill>
              </a:rPr>
              <a:t>Passadore</a:t>
            </a:r>
            <a:r>
              <a:rPr lang="en-US" dirty="0">
                <a:solidFill>
                  <a:schemeClr val="tx1"/>
                </a:solidFill>
              </a:rPr>
              <a:t> A.3.3.10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D-Dl Mus. </a:t>
            </a:r>
            <a:r>
              <a:rPr lang="en-US" dirty="0" smtClean="0">
                <a:solidFill>
                  <a:schemeClr val="tx1"/>
                </a:solidFill>
              </a:rPr>
              <a:t>2035-Q-1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14: </a:t>
            </a:r>
            <a:r>
              <a:rPr lang="en-US" dirty="0" err="1">
                <a:solidFill>
                  <a:schemeClr val="tx1"/>
                </a:solidFill>
              </a:rPr>
              <a:t>Passadore</a:t>
            </a:r>
            <a:r>
              <a:rPr lang="en-US" dirty="0">
                <a:solidFill>
                  <a:schemeClr val="tx1"/>
                </a:solidFill>
              </a:rPr>
              <a:t> A.2.3.2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D-Dl Mus. 2035-O-6 (copied </a:t>
            </a:r>
            <a:r>
              <a:rPr lang="en-US" dirty="0" err="1">
                <a:solidFill>
                  <a:schemeClr val="tx1"/>
                </a:solidFill>
              </a:rPr>
              <a:t>Pisendel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I-Nc </a:t>
            </a:r>
            <a:r>
              <a:rPr lang="en-US" dirty="0" err="1">
                <a:solidFill>
                  <a:schemeClr val="tx1"/>
                </a:solidFill>
              </a:rPr>
              <a:t>Rari</a:t>
            </a:r>
            <a:r>
              <a:rPr lang="en-US" dirty="0">
                <a:solidFill>
                  <a:schemeClr val="tx1"/>
                </a:solidFill>
              </a:rPr>
              <a:t> 1.6/D. 20/1-3 (copied by Albinoni)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3124-37B2-42FF-BB99-3B8C4C99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98ADA-D67B-4A19-98DD-B0BAE2BD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71F3E-802B-4621-A7B4-DB9C067C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9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7296-CD5A-4231-BF44-AEDB639D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Torelli</a:t>
            </a:r>
            <a:r>
              <a:rPr lang="en-US" dirty="0"/>
              <a:t> transcriptions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41E08-4703-4596-AFF0-3B6446EF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01403-1456-46CC-A4A2-258E1198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192B7-7354-4101-9E64-8C2959CD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4A25B4-3CC4-44C2-AB72-87077E0A5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9418" y="3394705"/>
            <a:ext cx="6448927" cy="2691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FCF64-B238-4C3A-B756-CFF705EE82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4" y="1584302"/>
            <a:ext cx="5188154" cy="16501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AE2D83-4B0D-4B30-939E-1C8F672EDBEC}"/>
              </a:ext>
            </a:extLst>
          </p:cNvPr>
          <p:cNvSpPr/>
          <p:nvPr/>
        </p:nvSpPr>
        <p:spPr>
          <a:xfrm>
            <a:off x="609600" y="3394705"/>
            <a:ext cx="2871299" cy="579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D-Dlb Mus 2035-O-5</a:t>
            </a:r>
            <a:endParaRPr lang="en-US" sz="2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7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75AC-B010-4630-AD67-11AC1685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13, 14.  Unpublished </a:t>
            </a:r>
            <a:r>
              <a:rPr lang="en-US" dirty="0" err="1"/>
              <a:t>Torelli</a:t>
            </a:r>
            <a:r>
              <a:rPr lang="en-US" dirty="0"/>
              <a:t> examples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DF426-0AAD-464E-B3A9-1901128E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C60B4-7212-478A-92F8-C8977E49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0DFF7-290D-439F-A700-CA26FE84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32C450-1031-4002-9976-70A19A44F3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2143" y="1625123"/>
            <a:ext cx="5943600" cy="2398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CF144-EAD8-429F-A2C1-7764A85A7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598726"/>
            <a:ext cx="5943600" cy="2345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598E8A-2CB5-4505-80E0-0520CBBF86BB}"/>
              </a:ext>
            </a:extLst>
          </p:cNvPr>
          <p:cNvSpPr txBox="1"/>
          <p:nvPr/>
        </p:nvSpPr>
        <p:spPr>
          <a:xfrm flipH="1">
            <a:off x="6324600" y="1817914"/>
            <a:ext cx="559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Albinoni source (I-Nc)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incomplete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Pisendel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source (D-Dl) complete</a:t>
            </a:r>
          </a:p>
        </p:txBody>
      </p:sp>
    </p:spTree>
    <p:extLst>
      <p:ext uri="{BB962C8B-B14F-4D97-AF65-F5344CB8AC3E}">
        <p14:creationId xmlns:p14="http://schemas.microsoft.com/office/powerpoint/2010/main" val="1052325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E75D-DFA4-4CB6-B14D-246E631B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4" y="365125"/>
            <a:ext cx="11164186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J. S</a:t>
            </a:r>
            <a:r>
              <a:rPr lang="en-US" sz="4000" dirty="0"/>
              <a:t>. Bach: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XVI </a:t>
            </a:r>
            <a:r>
              <a:rPr lang="en-US" sz="4000" i="1" dirty="0" err="1"/>
              <a:t>Konzerte</a:t>
            </a:r>
            <a:r>
              <a:rPr lang="en-US" sz="4000" i="1" dirty="0"/>
              <a:t> </a:t>
            </a:r>
            <a:r>
              <a:rPr lang="en-US" sz="4000" i="1" dirty="0" err="1" smtClean="0"/>
              <a:t>nach</a:t>
            </a:r>
            <a:r>
              <a:rPr lang="en-US" sz="4000" i="1" dirty="0" smtClean="0"/>
              <a:t> </a:t>
            </a:r>
            <a:r>
              <a:rPr lang="en-US" sz="4000" i="1" dirty="0" err="1"/>
              <a:t>verschiedenen</a:t>
            </a:r>
            <a:r>
              <a:rPr lang="en-US" sz="4000" i="1" dirty="0"/>
              <a:t> </a:t>
            </a:r>
            <a:r>
              <a:rPr lang="en-US" sz="4000" i="1" dirty="0" err="1"/>
              <a:t>Meisteren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8902-9BF7-4951-A3C1-667484C3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16 works</a:t>
            </a:r>
          </a:p>
          <a:p>
            <a:r>
              <a:rPr lang="en-US" sz="3200" dirty="0">
                <a:solidFill>
                  <a:schemeClr val="tx1"/>
                </a:solidFill>
              </a:rPr>
              <a:t>Most models </a:t>
            </a:r>
            <a:r>
              <a:rPr lang="en-US" sz="3200" dirty="0" smtClean="0">
                <a:solidFill>
                  <a:schemeClr val="tx1"/>
                </a:solidFill>
              </a:rPr>
              <a:t>are violin </a:t>
            </a:r>
            <a:r>
              <a:rPr lang="en-US" sz="3200" dirty="0">
                <a:solidFill>
                  <a:schemeClr val="tx1"/>
                </a:solidFill>
              </a:rPr>
              <a:t>concertos</a:t>
            </a:r>
          </a:p>
          <a:p>
            <a:r>
              <a:rPr lang="en-US" sz="3200" dirty="0">
                <a:solidFill>
                  <a:schemeClr val="tx1"/>
                </a:solidFill>
              </a:rPr>
              <a:t>Most from 1708-1716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Nos. 1-10 all Venetian models (7 Vivaldi, 2 Ben. Marcello, 1 Al. Marcello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i="1" dirty="0" smtClean="0">
                <a:solidFill>
                  <a:schemeClr val="tx1"/>
                </a:solidFill>
              </a:rPr>
              <a:t>No. 10 (</a:t>
            </a:r>
            <a:r>
              <a:rPr lang="en-US" i="1" dirty="0" err="1" smtClean="0">
                <a:solidFill>
                  <a:schemeClr val="tx1"/>
                </a:solidFill>
              </a:rPr>
              <a:t>B.Marcello</a:t>
            </a:r>
            <a:r>
              <a:rPr lang="en-US" i="1" dirty="0" smtClean="0">
                <a:solidFill>
                  <a:schemeClr val="tx1"/>
                </a:solidFill>
              </a:rPr>
              <a:t>) in hand of Joh. </a:t>
            </a:r>
            <a:r>
              <a:rPr lang="en-US" i="1" dirty="0" err="1" smtClean="0">
                <a:solidFill>
                  <a:schemeClr val="tx1"/>
                </a:solidFill>
              </a:rPr>
              <a:t>Gott</a:t>
            </a:r>
            <a:r>
              <a:rPr lang="en-US" i="1" dirty="0" smtClean="0">
                <a:solidFill>
                  <a:schemeClr val="tx1"/>
                </a:solidFill>
              </a:rPr>
              <a:t>. Walther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2 (Nos. 11, 16) confirmed: </a:t>
            </a:r>
            <a:r>
              <a:rPr lang="en-US" b="1" dirty="0">
                <a:solidFill>
                  <a:schemeClr val="tx1"/>
                </a:solidFill>
              </a:rPr>
              <a:t>Johann Ernst</a:t>
            </a:r>
            <a:r>
              <a:rPr lang="en-US" dirty="0">
                <a:solidFill>
                  <a:schemeClr val="tx1"/>
                </a:solidFill>
              </a:rPr>
              <a:t>, prince of Weimar; 1 (No. 13) unconfirmed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 (Nos. 12, 14) confirmed: Telemann; 1 (No. 15) Telemann or Albinoni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31CE-9BD0-4DDA-9105-6C9EFDE3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62D35-8161-475F-984A-DCD37D81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Eleanor Selfridge-Field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95B38-819B-4997-8004-95D67ACF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60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BBA6-7311-44F7-9868-1156C780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J.S. Bach: 12 Concerti di Vivaldi (P280)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7D8F33-EF55-4B16-B514-E9EE6F95F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3" y="1469383"/>
            <a:ext cx="6469254" cy="45671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19EE-363E-43F7-B1B5-F01863EC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E0553-9DB8-4799-A967-C324E6F3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AB1EC-8EA9-4E1C-902B-DB18241E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D2A90-FC82-4E23-AB7E-58BBCA620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53" y="1469383"/>
            <a:ext cx="3964694" cy="1732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6E3B6-74FE-44C4-825F-1D03C2EF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031" y="3924524"/>
            <a:ext cx="3176337" cy="14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4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Main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Joh. Sebastian Bach (1685-1750)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Harpsichord </a:t>
            </a:r>
            <a:r>
              <a:rPr lang="en-US" dirty="0">
                <a:solidFill>
                  <a:schemeClr val="tx1"/>
                </a:solidFill>
              </a:rPr>
              <a:t>transcriptions (Italian models) 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16 pieces: </a:t>
            </a:r>
            <a:r>
              <a:rPr lang="en-US" dirty="0">
                <a:solidFill>
                  <a:schemeClr val="tx1"/>
                </a:solidFill>
              </a:rPr>
              <a:t>D-B </a:t>
            </a:r>
            <a:r>
              <a:rPr lang="en-US" dirty="0" smtClean="0">
                <a:solidFill>
                  <a:schemeClr val="tx1"/>
                </a:solidFill>
              </a:rPr>
              <a:t>P 280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P 801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P 804 </a:t>
            </a:r>
            <a:r>
              <a:rPr lang="en-US" dirty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</a:rPr>
              <a:t>Joh. Gottfried Walther (1684-1748)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Organ transcriptions (14 pieces; D-B Mus </a:t>
            </a:r>
            <a:r>
              <a:rPr lang="en-US" dirty="0" err="1">
                <a:solidFill>
                  <a:schemeClr val="tx1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 22541)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Italian models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French </a:t>
            </a:r>
            <a:r>
              <a:rPr lang="en-US" dirty="0" smtClean="0">
                <a:solidFill>
                  <a:schemeClr val="tx1"/>
                </a:solidFill>
              </a:rPr>
              <a:t>models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German models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63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46EE-AF80-4508-83BF-4730A777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BWV 974 (No. 3)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F0E9C-9021-40DC-8899-758C90CD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F4964-DC60-4FAC-BC92-C40121E0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5ADAA-2322-4E2A-8174-15464C8D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68D98-7489-408B-B6E6-21D01A5C6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500"/>
            <a:ext cx="4356100" cy="1488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3406D3-29B3-456E-8772-9DFE74E2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2881618"/>
            <a:ext cx="8724900" cy="1539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5F8ECA-2503-407D-954F-E562A7C5B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0" y="4586688"/>
            <a:ext cx="5778500" cy="1685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CE1725-5690-4AC7-B772-0B9616939F2F}"/>
              </a:ext>
            </a:extLst>
          </p:cNvPr>
          <p:cNvSpPr txBox="1"/>
          <p:nvPr/>
        </p:nvSpPr>
        <p:spPr>
          <a:xfrm>
            <a:off x="9739745" y="2396836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GWV 327 (sim)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68E45-EBEB-4AFA-8329-407360BC42EE}"/>
              </a:ext>
            </a:extLst>
          </p:cNvPr>
          <p:cNvSpPr txBox="1"/>
          <p:nvPr/>
        </p:nvSpPr>
        <p:spPr>
          <a:xfrm>
            <a:off x="6344469" y="1141912"/>
            <a:ext cx="4522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Alessandro Marcello:</a:t>
            </a:r>
          </a:p>
          <a:p>
            <a:r>
              <a:rPr lang="en-US" sz="3200" dirty="0"/>
              <a:t>Oboe concerto in D Minor</a:t>
            </a:r>
          </a:p>
        </p:txBody>
      </p:sp>
    </p:spTree>
    <p:extLst>
      <p:ext uri="{BB962C8B-B14F-4D97-AF65-F5344CB8AC3E}">
        <p14:creationId xmlns:p14="http://schemas.microsoft.com/office/powerpoint/2010/main" val="3020935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1712-BB58-4588-9B8C-360403B1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BWV 977 (No. </a:t>
            </a:r>
            <a:r>
              <a:rPr lang="en-US" dirty="0" smtClean="0"/>
              <a:t>6, anonymous)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0D2FE-295F-4E7E-9BC3-43C1ABFD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9442A-33D1-4687-A1BA-F5B2B995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3D59F-027A-4324-914B-CF6B0284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FB804-8E00-4277-8EA6-96F07F5B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1179887"/>
            <a:ext cx="7173686" cy="1317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6F3C0-EF71-402B-8E3B-3E6E9C31F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6" y="2862660"/>
            <a:ext cx="7392386" cy="1477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3100D5-363B-4A2B-899F-C071E0FFF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657" y="4581767"/>
            <a:ext cx="6977744" cy="15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1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E06E-6FE6-4490-A6F2-241B83C3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Bach BWV 977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5FF0E-252C-465C-AA35-1A43C867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5AE3-4500-4C11-955B-040E51E9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76937-8863-4CDA-8F86-70245830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12AC6-F48B-4EFE-A154-0690536D8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06" y="1646558"/>
            <a:ext cx="3697624" cy="956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8B2AA7-6835-43FB-AD24-BA612B61A5B2}"/>
              </a:ext>
            </a:extLst>
          </p:cNvPr>
          <p:cNvSpPr txBox="1"/>
          <p:nvPr/>
        </p:nvSpPr>
        <p:spPr>
          <a:xfrm>
            <a:off x="4702630" y="1570307"/>
            <a:ext cx="5858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Handel, </a:t>
            </a:r>
            <a:r>
              <a:rPr lang="en-US" sz="2000" dirty="0"/>
              <a:t>HWV 96, </a:t>
            </a:r>
            <a:r>
              <a:rPr lang="en-US" sz="2000" i="1" dirty="0" err="1" smtClean="0"/>
              <a:t>Clori</a:t>
            </a:r>
            <a:r>
              <a:rPr lang="en-US" sz="2000" i="1" dirty="0"/>
              <a:t>, </a:t>
            </a:r>
            <a:r>
              <a:rPr lang="en-US" sz="2000" i="1" dirty="0" err="1"/>
              <a:t>Tirsi</a:t>
            </a:r>
            <a:r>
              <a:rPr lang="en-US" sz="2000" i="1" dirty="0"/>
              <a:t>, </a:t>
            </a:r>
            <a:r>
              <a:rPr lang="en-US" sz="2000" i="1" dirty="0" err="1" smtClean="0"/>
              <a:t>Fileno</a:t>
            </a:r>
            <a:r>
              <a:rPr lang="en-US" sz="2000" i="1" dirty="0" smtClean="0"/>
              <a:t> (</a:t>
            </a:r>
            <a:r>
              <a:rPr lang="en-US" sz="2000" dirty="0" smtClean="0"/>
              <a:t>1707), </a:t>
            </a:r>
            <a:r>
              <a:rPr lang="en-US" sz="2000" dirty="0" err="1" smtClean="0"/>
              <a:t>ouverture</a:t>
            </a:r>
            <a:r>
              <a:rPr lang="en-US" sz="2000" dirty="0" smtClean="0"/>
              <a:t> </a:t>
            </a:r>
            <a:r>
              <a:rPr lang="en-US" sz="2000" dirty="0"/>
              <a:t>ii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9188F9-31C5-4C9D-AFA8-317955ECA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2550" y="2969153"/>
            <a:ext cx="10001250" cy="638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4BD4AA-70D5-4264-8FF6-C3FDB4CE07B7}"/>
              </a:ext>
            </a:extLst>
          </p:cNvPr>
          <p:cNvSpPr txBox="1"/>
          <p:nvPr/>
        </p:nvSpPr>
        <p:spPr>
          <a:xfrm>
            <a:off x="1181768" y="3887057"/>
            <a:ext cx="36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B. </a:t>
            </a:r>
            <a:r>
              <a:rPr lang="en-US" sz="2000" dirty="0" smtClean="0"/>
              <a:t>Marcello</a:t>
            </a:r>
            <a:r>
              <a:rPr lang="en-US" sz="2000" dirty="0"/>
              <a:t>, “Si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laggiù</a:t>
            </a:r>
            <a:r>
              <a:rPr lang="en-US" sz="2000" dirty="0"/>
              <a:t>” </a:t>
            </a:r>
          </a:p>
          <a:p>
            <a:r>
              <a:rPr lang="en-US" sz="2000" dirty="0" smtClean="0"/>
              <a:t>(comic </a:t>
            </a:r>
            <a:r>
              <a:rPr lang="en-US" sz="2000" dirty="0"/>
              <a:t>madrigal, c. 1708)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65A60-26A2-4531-AA25-97365362D53C}"/>
              </a:ext>
            </a:extLst>
          </p:cNvPr>
          <p:cNvSpPr txBox="1"/>
          <p:nvPr/>
        </p:nvSpPr>
        <p:spPr>
          <a:xfrm>
            <a:off x="2396345" y="5526046"/>
            <a:ext cx="328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B. Marcello</a:t>
            </a:r>
            <a:r>
              <a:rPr lang="en-US" sz="2000" dirty="0"/>
              <a:t>, Psalm 14 (1724)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812644-75FE-4EFB-A26B-A63AD34CA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3" y="3607328"/>
            <a:ext cx="5817173" cy="27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8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3EDB-1757-4219-A2D9-231F6989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94607"/>
            <a:ext cx="10515600" cy="1325563"/>
          </a:xfrm>
        </p:spPr>
        <p:txBody>
          <a:bodyPr/>
          <a:lstStyle/>
          <a:p>
            <a:r>
              <a:rPr lang="en-US" dirty="0"/>
              <a:t>BWV 986 (No. 16)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FD017-5811-4FDD-BE23-92C410FE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D17D2-3C2F-49B6-9024-F758CBEC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5356A-DC23-4536-B4A6-27D0D33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FFE1E-A5B9-4EB1-B8F6-0C8A8D0F2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72" y="2769653"/>
            <a:ext cx="6289596" cy="1065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9E80F-F1B4-4CBF-A068-635520031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71" y="3966678"/>
            <a:ext cx="5858329" cy="1192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04650-E8E5-4B31-ADE9-A1F8EDB54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71" y="5284379"/>
            <a:ext cx="5515429" cy="1062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5F24F7-ADD0-4FD2-94B3-95DAEDE0E0F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27268" y="636811"/>
            <a:ext cx="5664732" cy="24477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7F4760-3AB0-4455-81B2-AC9AEBDC4463}"/>
              </a:ext>
            </a:extLst>
          </p:cNvPr>
          <p:cNvSpPr txBox="1"/>
          <p:nvPr/>
        </p:nvSpPr>
        <p:spPr>
          <a:xfrm>
            <a:off x="7125657" y="3633289"/>
            <a:ext cx="4467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Hand of Wolfgang Nikolaus </a:t>
            </a:r>
            <a:r>
              <a:rPr lang="en-US" sz="2400" dirty="0" err="1"/>
              <a:t>Mey</a:t>
            </a:r>
            <a:r>
              <a:rPr lang="en-US" sz="2400" dirty="0"/>
              <a:t> in</a:t>
            </a:r>
          </a:p>
          <a:p>
            <a:r>
              <a:rPr lang="en-US" sz="2400" dirty="0"/>
              <a:t>D-B P208, </a:t>
            </a:r>
            <a:r>
              <a:rPr lang="en-US" sz="2400" dirty="0" err="1"/>
              <a:t>Fazsikle</a:t>
            </a:r>
            <a:r>
              <a:rPr lang="en-US" sz="2400" dirty="0"/>
              <a:t> 46.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DDAB5-42DE-46BA-B1A9-AB263F10CA38}"/>
              </a:ext>
            </a:extLst>
          </p:cNvPr>
          <p:cNvSpPr txBox="1"/>
          <p:nvPr/>
        </p:nvSpPr>
        <p:spPr>
          <a:xfrm>
            <a:off x="7125657" y="5284379"/>
            <a:ext cx="2743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Strange structure</a:t>
            </a:r>
          </a:p>
        </p:txBody>
      </p:sp>
    </p:spTree>
    <p:extLst>
      <p:ext uri="{BB962C8B-B14F-4D97-AF65-F5344CB8AC3E}">
        <p14:creationId xmlns:p14="http://schemas.microsoft.com/office/powerpoint/2010/main" val="1724198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723A-C2BE-4575-AD82-17864868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comparison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929F0D8-3672-4532-81DD-9EEF087822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3903787"/>
              </p:ext>
            </p:extLst>
          </p:nvPr>
        </p:nvGraphicFramePr>
        <p:xfrm>
          <a:off x="838200" y="1491916"/>
          <a:ext cx="5181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D47E2F2-FAB4-4A1E-887C-815B374A69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0187761"/>
              </p:ext>
            </p:extLst>
          </p:nvPr>
        </p:nvGraphicFramePr>
        <p:xfrm>
          <a:off x="6172200" y="1491916"/>
          <a:ext cx="5181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E4310-E683-4EB0-BBB2-3A980804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0312"/>
            <a:ext cx="2743200" cy="365125"/>
          </a:xfrm>
        </p:spPr>
        <p:txBody>
          <a:bodyPr/>
          <a:lstStyle/>
          <a:p>
            <a:fld id="{DD3749EE-E1E9-454D-B20B-146693D99F19}" type="datetime6">
              <a:rPr lang="en-US" smtClean="0"/>
              <a:pPr/>
              <a:t>February 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FACCD-2973-4F80-89C9-C40C0F90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50F04-22FB-4D80-A817-6C5515CF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33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DF82-357E-4EC2-95A9-8CA20C43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structure: Walther 14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0A36D-6BFF-4750-BC7F-B978BBD5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61866-8A3C-49C9-968C-65247AB2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5B61A-BC84-4193-B2A4-80522042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B3998D1-58DC-4605-A1D7-4CFEC1653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979833"/>
              </p:ext>
            </p:extLst>
          </p:nvPr>
        </p:nvGraphicFramePr>
        <p:xfrm>
          <a:off x="838200" y="1605516"/>
          <a:ext cx="6578600" cy="419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B4FFCA4-D4C9-426A-86D2-AF705BF3C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549938"/>
              </p:ext>
            </p:extLst>
          </p:nvPr>
        </p:nvGraphicFramePr>
        <p:xfrm>
          <a:off x="7988969" y="1605516"/>
          <a:ext cx="3673642" cy="475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0361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CB9E-4BBF-4943-860C-7C61EBAA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structures: Bach 16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8C8FC-9269-4400-8A14-FEFFFCD9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3EB7-F225-4C76-9AAC-79A7610E43DE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0316F-A093-4A93-9990-BE2B2139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99D16-BD58-440C-8A9D-FB7BCE43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EC54588-7AF3-4406-A35A-D4E867F8F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314739"/>
              </p:ext>
            </p:extLst>
          </p:nvPr>
        </p:nvGraphicFramePr>
        <p:xfrm>
          <a:off x="572169" y="1876926"/>
          <a:ext cx="6261768" cy="396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E443B6-DB35-418A-B3BB-EC2CEFC27688}"/>
              </a:ext>
            </a:extLst>
          </p:cNvPr>
          <p:cNvSpPr txBox="1"/>
          <p:nvPr/>
        </p:nvSpPr>
        <p:spPr>
          <a:xfrm>
            <a:off x="9187543" y="5682343"/>
            <a:ext cx="286943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Collection gathered by</a:t>
            </a:r>
            <a:r>
              <a:rPr lang="en-US" b="1" dirty="0"/>
              <a:t> Joh. Ernst Bach</a:t>
            </a:r>
            <a:r>
              <a:rPr lang="en-US" dirty="0"/>
              <a:t> the Younger (1722-1777)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A92C05-5B3D-4947-98EA-54A27AE2F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5229" y="4824926"/>
            <a:ext cx="1791750" cy="825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FB3A66-C034-489C-8DC5-B78DCB97BE3F}"/>
              </a:ext>
            </a:extLst>
          </p:cNvPr>
          <p:cNvSpPr txBox="1"/>
          <p:nvPr/>
        </p:nvSpPr>
        <p:spPr>
          <a:xfrm>
            <a:off x="7108371" y="1563974"/>
            <a:ext cx="4818227" cy="2062103"/>
          </a:xfrm>
          <a:prstGeom prst="rect">
            <a:avLst/>
          </a:prstGeom>
          <a:solidFill>
            <a:srgbClr val="DE9ABE">
              <a:alpha val="7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Pieces (3) by </a:t>
            </a:r>
            <a:r>
              <a:rPr lang="en-US" sz="2400" b="1" dirty="0"/>
              <a:t>Johann Erns</a:t>
            </a:r>
            <a:r>
              <a:rPr lang="en-US" sz="2400" dirty="0"/>
              <a:t>t, Prince of Weimar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Bach’s pupil </a:t>
            </a:r>
            <a:r>
              <a:rPr lang="en-US" sz="2000" dirty="0"/>
              <a:t>in </a:t>
            </a:r>
            <a:r>
              <a:rPr lang="en-US" sz="2000" dirty="0" smtClean="0"/>
              <a:t>Weimar (1708-1714)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Walther’s pupil</a:t>
            </a:r>
            <a:r>
              <a:rPr lang="en-US" sz="2000" dirty="0"/>
              <a:t> in music theory</a:t>
            </a:r>
            <a:r>
              <a:rPr lang="en-US" sz="2000" dirty="0" smtClean="0"/>
              <a:t>? (1707)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Dedicatee of </a:t>
            </a:r>
            <a:r>
              <a:rPr lang="en-US" sz="2000" i="1" dirty="0" err="1" smtClean="0"/>
              <a:t>Praecepta</a:t>
            </a:r>
            <a:r>
              <a:rPr lang="en-US" sz="2000" i="1" dirty="0" smtClean="0"/>
              <a:t> </a:t>
            </a:r>
            <a:r>
              <a:rPr lang="en-US" sz="2000" dirty="0" smtClean="0"/>
              <a:t>(1708)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60838" y="4419630"/>
            <a:ext cx="3283857" cy="707886"/>
          </a:xfrm>
          <a:prstGeom prst="rect">
            <a:avLst/>
          </a:prstGeom>
          <a:solidFill>
            <a:srgbClr val="DE9ABE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Telemann’s preface to the prince’s </a:t>
            </a:r>
            <a:r>
              <a:rPr lang="en-US" sz="2000" i="1" dirty="0" smtClean="0"/>
              <a:t>Concerts </a:t>
            </a:r>
            <a:r>
              <a:rPr lang="en-US" sz="2000" dirty="0" smtClean="0"/>
              <a:t>(1718)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21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Other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Other figures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Joh. Bernhard Bach the Elder</a:t>
            </a:r>
            <a:r>
              <a:rPr lang="en-US" sz="2400" dirty="0">
                <a:solidFill>
                  <a:schemeClr val="tx1"/>
                </a:solidFill>
              </a:rPr>
              <a:t> (1676-1749); Erfurt, house of the Three Roses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Worked with Telemann in Eisenach (1708-1712); JBBII, copyist for uncle c 1715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Joh. Ernst, prince of Weimar </a:t>
            </a:r>
            <a:r>
              <a:rPr lang="en-US" sz="2400" dirty="0">
                <a:solidFill>
                  <a:schemeClr val="tx1"/>
                </a:solidFill>
              </a:rPr>
              <a:t>(1696-1715)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Joh. Ernst Bach the Elder </a:t>
            </a:r>
            <a:r>
              <a:rPr lang="en-US" sz="2400" dirty="0">
                <a:solidFill>
                  <a:schemeClr val="tx1"/>
                </a:solidFill>
              </a:rPr>
              <a:t>(1683-1739); mainly in </a:t>
            </a:r>
            <a:r>
              <a:rPr lang="en-US" sz="2400" dirty="0" err="1">
                <a:solidFill>
                  <a:schemeClr val="tx1"/>
                </a:solidFill>
              </a:rPr>
              <a:t>Arnstadt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Joh. Ernst Bach the Younger</a:t>
            </a:r>
            <a:r>
              <a:rPr lang="en-US" sz="2400" dirty="0">
                <a:solidFill>
                  <a:schemeClr val="tx1"/>
                </a:solidFill>
              </a:rPr>
              <a:t> (1722-1777); son of J.B. the Elder; went to Leipzig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7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DF96-F0FE-4983-9F2D-EBD8D4CE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49FEF-6223-4445-B725-35C40CFC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90688"/>
            <a:ext cx="8982740" cy="27839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b="1" dirty="0">
                <a:solidFill>
                  <a:schemeClr val="tx1"/>
                </a:solidFill>
              </a:rPr>
              <a:t>J.S. Bach</a:t>
            </a:r>
            <a:r>
              <a:rPr lang="en-US" dirty="0">
                <a:solidFill>
                  <a:schemeClr val="tx1"/>
                </a:solidFill>
              </a:rPr>
              <a:t> (1685-1750)		</a:t>
            </a: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>
                <a:solidFill>
                  <a:schemeClr val="tx1"/>
                </a:solidFill>
              </a:rPr>
              <a:t>harpsichord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16 arrangements, multiple movements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(BWV </a:t>
            </a:r>
            <a:r>
              <a:rPr lang="en-US" sz="2000" dirty="0" smtClean="0">
                <a:solidFill>
                  <a:schemeClr val="tx1"/>
                </a:solidFill>
              </a:rPr>
              <a:t>972-987,  </a:t>
            </a:r>
            <a:r>
              <a:rPr lang="en-US" sz="2000" dirty="0">
                <a:solidFill>
                  <a:schemeClr val="tx1"/>
                </a:solidFill>
              </a:rPr>
              <a:t>BG)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b="1" dirty="0">
                <a:solidFill>
                  <a:schemeClr val="tx1"/>
                </a:solidFill>
              </a:rPr>
              <a:t>J.G. Walther </a:t>
            </a:r>
            <a:r>
              <a:rPr lang="en-US" dirty="0">
                <a:solidFill>
                  <a:schemeClr val="tx1"/>
                </a:solidFill>
              </a:rPr>
              <a:t>(1684-1748)	</a:t>
            </a: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>
                <a:solidFill>
                  <a:schemeClr val="tx1"/>
                </a:solidFill>
              </a:rPr>
              <a:t>organ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14 movements, </a:t>
            </a:r>
            <a:r>
              <a:rPr lang="en-US" sz="2000" dirty="0" smtClean="0">
                <a:solidFill>
                  <a:schemeClr val="tx1"/>
                </a:solidFill>
              </a:rPr>
              <a:t>multiple movement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(DDT, 1906)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DE7BF-295F-405E-8058-BF638A46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A261-6FA5-4964-A867-05210A21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8866F-9582-4633-BA17-AFBB6578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0CDBE-592D-4190-8D13-31A5798318E2}"/>
              </a:ext>
            </a:extLst>
          </p:cNvPr>
          <p:cNvSpPr txBox="1"/>
          <p:nvPr/>
        </p:nvSpPr>
        <p:spPr>
          <a:xfrm>
            <a:off x="838200" y="5265155"/>
            <a:ext cx="841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	Are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these sets related?  If so, how?</a:t>
            </a:r>
          </a:p>
        </p:txBody>
      </p:sp>
    </p:spTree>
    <p:extLst>
      <p:ext uri="{BB962C8B-B14F-4D97-AF65-F5344CB8AC3E}">
        <p14:creationId xmlns:p14="http://schemas.microsoft.com/office/powerpoint/2010/main" val="24114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DD92-1212-497C-A1D7-C2C62186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2. Manuscript networks </a:t>
            </a:r>
            <a:r>
              <a:rPr lang="en-US" sz="3200" dirty="0"/>
              <a:t>(c. 1705-1725)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554A9-AE7B-40F5-8423-8E26EDF1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6F213-A6E0-44D6-A694-65CADDE9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019CF-63AD-489D-9E08-062D4425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2C339F-62B5-4BAE-A371-9BBC13A9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Collapse of music publishing in Italy </a:t>
            </a:r>
            <a:r>
              <a:rPr lang="en-US" sz="3600" i="1" dirty="0">
                <a:solidFill>
                  <a:schemeClr val="tx1"/>
                </a:solidFill>
              </a:rPr>
              <a:t>c</a:t>
            </a:r>
            <a:r>
              <a:rPr lang="en-US" sz="3600" dirty="0">
                <a:solidFill>
                  <a:schemeClr val="tx1"/>
                </a:solidFill>
              </a:rPr>
              <a:t>.1700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Noblemen’s homes opened to musicians</a:t>
            </a:r>
          </a:p>
          <a:p>
            <a:r>
              <a:rPr lang="en-US" dirty="0">
                <a:solidFill>
                  <a:schemeClr val="tx1"/>
                </a:solidFill>
              </a:rPr>
              <a:t>Composers’ libraries formed</a:t>
            </a:r>
          </a:p>
          <a:p>
            <a:r>
              <a:rPr lang="en-US" dirty="0">
                <a:solidFill>
                  <a:schemeClr val="tx1"/>
                </a:solidFill>
              </a:rPr>
              <a:t>Students sent to transcribe music</a:t>
            </a:r>
          </a:p>
          <a:p>
            <a:r>
              <a:rPr lang="en-US" dirty="0">
                <a:solidFill>
                  <a:schemeClr val="tx1"/>
                </a:solidFill>
              </a:rPr>
              <a:t>Composers’ and musicians’ exchanges </a:t>
            </a:r>
          </a:p>
          <a:p>
            <a:pPr marL="0" indent="0" algn="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2800" dirty="0">
                <a:solidFill>
                  <a:schemeClr val="tx1"/>
                </a:solidFill>
              </a:rPr>
              <a:t>--Kirsten </a:t>
            </a:r>
            <a:r>
              <a:rPr lang="en-US" sz="2800" dirty="0" err="1">
                <a:solidFill>
                  <a:schemeClr val="tx1"/>
                </a:solidFill>
              </a:rPr>
              <a:t>Beisswenger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DD92-1212-497C-A1D7-C2C62186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aspects of transcriptions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DAF3-2F3D-4188-9944-B72CD46A9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Transcriptions were not entirely </a:t>
            </a:r>
            <a:r>
              <a:rPr lang="en-US" b="1" dirty="0">
                <a:solidFill>
                  <a:schemeClr val="tx1"/>
                </a:solidFill>
              </a:rPr>
              <a:t>faithful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Genre </a:t>
            </a:r>
            <a:r>
              <a:rPr lang="en-US" b="1" dirty="0">
                <a:solidFill>
                  <a:schemeClr val="tx1"/>
                </a:solidFill>
              </a:rPr>
              <a:t>often changed</a:t>
            </a:r>
            <a:r>
              <a:rPr lang="en-US" dirty="0">
                <a:solidFill>
                  <a:schemeClr val="tx1"/>
                </a:solidFill>
              </a:rPr>
              <a:t> in process of </a:t>
            </a:r>
            <a:r>
              <a:rPr lang="en-US" dirty="0" smtClean="0">
                <a:solidFill>
                  <a:schemeClr val="tx1"/>
                </a:solidFill>
              </a:rPr>
              <a:t>transcription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Key, instrumentation </a:t>
            </a:r>
            <a:r>
              <a:rPr lang="en-US" dirty="0">
                <a:solidFill>
                  <a:schemeClr val="tx1"/>
                </a:solidFill>
              </a:rPr>
              <a:t>often changed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554A9-AE7B-40F5-8423-8E26EDF1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6F213-A6E0-44D6-A694-65CADDE9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019CF-63AD-489D-9E08-062D4425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9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4046-DA3A-49B2-A95D-ED91BC44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010"/>
            <a:ext cx="1103811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Parameters of the </a:t>
            </a:r>
            <a:r>
              <a:rPr lang="en-US" sz="4000" dirty="0" smtClean="0"/>
              <a:t>transcription </a:t>
            </a:r>
            <a:r>
              <a:rPr lang="en-US" sz="4000" dirty="0"/>
              <a:t>phenomenon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B437A-FA46-4FB1-B4D6-4469269C7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345"/>
            <a:ext cx="10515600" cy="42096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Other copyists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Christoph </a:t>
            </a:r>
            <a:r>
              <a:rPr lang="en-US" dirty="0" err="1">
                <a:solidFill>
                  <a:schemeClr val="tx1"/>
                </a:solidFill>
              </a:rPr>
              <a:t>Graupner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G. Ph. Telemann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Bach pupils, wandering progeny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Other instances of the transcription phenomenon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Tartini’s utilization of Venetian opera arias in concertos (P. Wilk)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Bohemian princes’ libraries in Vienna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90CCD-76FB-4D74-994D-03B603D5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D6A70-3E60-4714-BE3A-EE60D991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8E122-0A8A-479B-A83E-31BC8637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8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1F7D-D5BE-4101-BA86-33E460D5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networks (1700-1740s)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7D7E4-38F4-4C87-BE75-4CCF6CE9D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Dutch reprints and their relationships to Italian prints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Bologna: M. </a:t>
            </a:r>
            <a:r>
              <a:rPr lang="en-US" dirty="0" err="1">
                <a:solidFill>
                  <a:schemeClr val="tx1"/>
                </a:solidFill>
              </a:rPr>
              <a:t>Silvani</a:t>
            </a:r>
            <a:r>
              <a:rPr lang="en-US" dirty="0">
                <a:solidFill>
                  <a:schemeClr val="tx1"/>
                </a:solidFill>
              </a:rPr>
              <a:t>: active in late decades of 17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century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Venice: Giuseppe Sala: active until c. 1705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Amsterdam: Estienne Roger: filled void, esp. 1706-1716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Venice: Antonio </a:t>
            </a:r>
            <a:r>
              <a:rPr lang="en-US" dirty="0" err="1">
                <a:solidFill>
                  <a:schemeClr val="tx1"/>
                </a:solidFill>
              </a:rPr>
              <a:t>Bortoli</a:t>
            </a:r>
            <a:r>
              <a:rPr lang="en-US" dirty="0">
                <a:solidFill>
                  <a:schemeClr val="tx1"/>
                </a:solidFill>
              </a:rPr>
              <a:t>: selectively active, 1708-1720s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Fraudulent editions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Amsterdam: Pierre Mortier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Amsterdam: G.F. </a:t>
            </a:r>
            <a:r>
              <a:rPr lang="en-US" dirty="0" err="1">
                <a:solidFill>
                  <a:schemeClr val="tx1"/>
                </a:solidFill>
              </a:rPr>
              <a:t>Witvogel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457200" lvl="1" indent="0" algn="r">
              <a:buNone/>
            </a:pPr>
            <a:r>
              <a:rPr lang="en-US" dirty="0">
                <a:solidFill>
                  <a:schemeClr val="tx1"/>
                </a:solidFill>
              </a:rPr>
              <a:t>L. </a:t>
            </a:r>
            <a:r>
              <a:rPr lang="en-US" dirty="0" err="1">
                <a:solidFill>
                  <a:schemeClr val="tx1"/>
                </a:solidFill>
              </a:rPr>
              <a:t>Collarile</a:t>
            </a:r>
            <a:r>
              <a:rPr lang="en-US" dirty="0">
                <a:solidFill>
                  <a:schemeClr val="tx1"/>
                </a:solidFill>
              </a:rPr>
              <a:t>, R. Rasch et al.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4C550-A067-4E3E-9A0C-EF2C815C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098D-819E-4558-9F80-66D2382F5B03}" type="datetime6">
              <a:rPr lang="en-US" smtClean="0"/>
              <a:t>February 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B723C-BF6E-4817-A0ED-F053676C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Eleanor Selfridge-Field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1E65-8F62-4839-9C85-F73DB2E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5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1898</Words>
  <Application>Microsoft Office PowerPoint</Application>
  <PresentationFormat>Widescreen</PresentationFormat>
  <Paragraphs>357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</vt:lpstr>
      <vt:lpstr>Times New Roman</vt:lpstr>
      <vt:lpstr>Office Theme</vt:lpstr>
      <vt:lpstr>JS Bach, JG Walther,  and their keyboard transcription sources</vt:lpstr>
      <vt:lpstr>1. Keyboard transcriptions</vt:lpstr>
      <vt:lpstr>Overview: Main figures</vt:lpstr>
      <vt:lpstr>Overview: Other figures</vt:lpstr>
      <vt:lpstr>Main question</vt:lpstr>
      <vt:lpstr>2. Manuscript networks (c. 1705-1725)</vt:lpstr>
      <vt:lpstr>Musical aspects of transcriptions</vt:lpstr>
      <vt:lpstr>Parameters of the transcription phenomenon</vt:lpstr>
      <vt:lpstr>Print networks (1700-1740s)</vt:lpstr>
      <vt:lpstr>J.G. Walther’s concerto transcriptions</vt:lpstr>
      <vt:lpstr>Nos. 1 and 2. Tomaso Albinoni’s Op. 2</vt:lpstr>
      <vt:lpstr>No. 3 (cryptic identification)</vt:lpstr>
      <vt:lpstr>No. 3 (cryptic attribution)</vt:lpstr>
      <vt:lpstr>4. Alcuni variazioni sopra un basso continuo  del Corelli</vt:lpstr>
      <vt:lpstr>“Agréements” for Corelli Op. 5</vt:lpstr>
      <vt:lpstr>Textures: Walther vs Corelli</vt:lpstr>
      <vt:lpstr>No. 5.  Giorgio Gentili </vt:lpstr>
      <vt:lpstr>6. Gio. Lorenzo Gregori </vt:lpstr>
      <vt:lpstr>7. Luigi Mancia</vt:lpstr>
      <vt:lpstr>8, 9. Concerti del “Sig.r Meck”</vt:lpstr>
      <vt:lpstr>8. Antonio Vivaldi (RV 275a)</vt:lpstr>
      <vt:lpstr>9. Christoph Graupner?</vt:lpstr>
      <vt:lpstr>10. Giulio Taglietti</vt:lpstr>
      <vt:lpstr>No. 11.  G. Ph. Telemann</vt:lpstr>
      <vt:lpstr>Nos 12, 13, 14: Giuseppe Torelli</vt:lpstr>
      <vt:lpstr>Torelli transcriptions</vt:lpstr>
      <vt:lpstr>13, 14.  Unpublished Torelli examples</vt:lpstr>
      <vt:lpstr>J. S. Bach:  XVI Konzerte nach verschiedenen Meisteren</vt:lpstr>
      <vt:lpstr>J.S. Bach: 12 Concerti di Vivaldi (P280)</vt:lpstr>
      <vt:lpstr>BWV 974 (No. 3)</vt:lpstr>
      <vt:lpstr>BWV 977 (No. 6, anonymous)</vt:lpstr>
      <vt:lpstr>Bach BWV 977</vt:lpstr>
      <vt:lpstr>BWV 986 (No. 16)</vt:lpstr>
      <vt:lpstr>Structural comparison</vt:lpstr>
      <vt:lpstr>Collection structure: Walther 14</vt:lpstr>
      <vt:lpstr>Collection structures: Bach 16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2019-12-10T21:34:28Z</dcterms:created>
  <dcterms:modified xsi:type="dcterms:W3CDTF">2020-02-13T02:04:08Z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dduffy@microsoft.com</vt:lpwstr>
  </property>
  <property fmtid="{D5CDD505-2E9C-101B-9397-08002B2CF9AE}" pid="5" name="MSIP_Label_f42aa342-8706-4288-bd11-ebb85995028c_SetDate">
    <vt:lpwstr>2019-11-08T21:54:07.0140062Z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23e7d536-6803-4264-b7a4-68edd45bdf61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