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12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anor.CCARH-ADM-2\Documents\Admin_MuseData\Scanning_2013\DataSurvey12_copy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79397975130797E-2"/>
          <c:y val="6.5445109831466064E-2"/>
          <c:w val="0.90776842474531116"/>
          <c:h val="0.82722618826973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Statistics!$C$3</c:f>
              <c:strCache>
                <c:ptCount val="1"/>
                <c:pt idx="0">
                  <c:v>Orchestral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264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Statistics!$B$4:$B$12</c:f>
              <c:strCache>
                <c:ptCount val="9"/>
                <c:pt idx="0">
                  <c:v>Bach</c:v>
                </c:pt>
                <c:pt idx="1">
                  <c:v>Beethoven</c:v>
                </c:pt>
                <c:pt idx="2">
                  <c:v>Corelli</c:v>
                </c:pt>
                <c:pt idx="3">
                  <c:v>Haendel</c:v>
                </c:pt>
                <c:pt idx="4">
                  <c:v>Haydn</c:v>
                </c:pt>
                <c:pt idx="5">
                  <c:v>Mozart</c:v>
                </c:pt>
                <c:pt idx="6">
                  <c:v>Telemann</c:v>
                </c:pt>
                <c:pt idx="7">
                  <c:v>Vivaldi</c:v>
                </c:pt>
                <c:pt idx="8">
                  <c:v>No.</c:v>
                </c:pt>
              </c:strCache>
            </c:strRef>
          </c:cat>
          <c:val>
            <c:numRef>
              <c:f>Statistics!$C$4:$C$12</c:f>
              <c:numCache>
                <c:formatCode>General</c:formatCode>
                <c:ptCount val="9"/>
                <c:pt idx="0">
                  <c:v>15</c:v>
                </c:pt>
                <c:pt idx="1">
                  <c:v>11</c:v>
                </c:pt>
                <c:pt idx="2">
                  <c:v>12</c:v>
                </c:pt>
                <c:pt idx="3">
                  <c:v>37</c:v>
                </c:pt>
                <c:pt idx="4">
                  <c:v>22</c:v>
                </c:pt>
                <c:pt idx="5">
                  <c:v>16</c:v>
                </c:pt>
                <c:pt idx="7">
                  <c:v>64</c:v>
                </c:pt>
                <c:pt idx="8">
                  <c:v>177</c:v>
                </c:pt>
              </c:numCache>
            </c:numRef>
          </c:val>
        </c:ser>
        <c:ser>
          <c:idx val="1"/>
          <c:order val="1"/>
          <c:tx>
            <c:strRef>
              <c:f>Statistics!$D$3</c:f>
              <c:strCache>
                <c:ptCount val="1"/>
                <c:pt idx="0">
                  <c:v>Keyboard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4060533182559547E-2"/>
                  <c:y val="-5.8893513282067142E-2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Statistics!$B$4:$B$12</c:f>
              <c:strCache>
                <c:ptCount val="9"/>
                <c:pt idx="0">
                  <c:v>Bach</c:v>
                </c:pt>
                <c:pt idx="1">
                  <c:v>Beethoven</c:v>
                </c:pt>
                <c:pt idx="2">
                  <c:v>Corelli</c:v>
                </c:pt>
                <c:pt idx="3">
                  <c:v>Haendel</c:v>
                </c:pt>
                <c:pt idx="4">
                  <c:v>Haydn</c:v>
                </c:pt>
                <c:pt idx="5">
                  <c:v>Mozart</c:v>
                </c:pt>
                <c:pt idx="6">
                  <c:v>Telemann</c:v>
                </c:pt>
                <c:pt idx="7">
                  <c:v>Vivaldi</c:v>
                </c:pt>
                <c:pt idx="8">
                  <c:v>No.</c:v>
                </c:pt>
              </c:strCache>
            </c:strRef>
          </c:cat>
          <c:val>
            <c:numRef>
              <c:f>Statistics!$D$4:$D$12</c:f>
              <c:numCache>
                <c:formatCode>General</c:formatCode>
                <c:ptCount val="9"/>
                <c:pt idx="0">
                  <c:v>282</c:v>
                </c:pt>
                <c:pt idx="1">
                  <c:v>20</c:v>
                </c:pt>
                <c:pt idx="7">
                  <c:v>4</c:v>
                </c:pt>
                <c:pt idx="8">
                  <c:v>306</c:v>
                </c:pt>
              </c:numCache>
            </c:numRef>
          </c:val>
        </c:ser>
        <c:ser>
          <c:idx val="2"/>
          <c:order val="2"/>
          <c:tx>
            <c:strRef>
              <c:f>Statistics!$E$3</c:f>
              <c:strCache>
                <c:ptCount val="1"/>
                <c:pt idx="0">
                  <c:v>Chamber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728716423190775E-3"/>
                  <c:y val="-4.9504960766592323E-3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4.1372549627063785E-4"/>
                  <c:y val="1.0427105014785769E-2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2.1700614814326065E-2"/>
                  <c:y val="1.2506407737671072E-2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Statistics!$B$4:$B$12</c:f>
              <c:strCache>
                <c:ptCount val="9"/>
                <c:pt idx="0">
                  <c:v>Bach</c:v>
                </c:pt>
                <c:pt idx="1">
                  <c:v>Beethoven</c:v>
                </c:pt>
                <c:pt idx="2">
                  <c:v>Corelli</c:v>
                </c:pt>
                <c:pt idx="3">
                  <c:v>Haendel</c:v>
                </c:pt>
                <c:pt idx="4">
                  <c:v>Haydn</c:v>
                </c:pt>
                <c:pt idx="5">
                  <c:v>Mozart</c:v>
                </c:pt>
                <c:pt idx="6">
                  <c:v>Telemann</c:v>
                </c:pt>
                <c:pt idx="7">
                  <c:v>Vivaldi</c:v>
                </c:pt>
                <c:pt idx="8">
                  <c:v>No.</c:v>
                </c:pt>
              </c:strCache>
            </c:strRef>
          </c:cat>
          <c:val>
            <c:numRef>
              <c:f>Statistics!$E$4:$E$12</c:f>
              <c:numCache>
                <c:formatCode>General</c:formatCode>
                <c:ptCount val="9"/>
                <c:pt idx="0">
                  <c:v>11</c:v>
                </c:pt>
                <c:pt idx="1">
                  <c:v>2</c:v>
                </c:pt>
                <c:pt idx="2">
                  <c:v>60</c:v>
                </c:pt>
                <c:pt idx="3">
                  <c:v>23</c:v>
                </c:pt>
                <c:pt idx="4">
                  <c:v>67</c:v>
                </c:pt>
                <c:pt idx="5">
                  <c:v>35</c:v>
                </c:pt>
                <c:pt idx="6">
                  <c:v>30</c:v>
                </c:pt>
                <c:pt idx="7">
                  <c:v>30</c:v>
                </c:pt>
                <c:pt idx="8">
                  <c:v>258</c:v>
                </c:pt>
              </c:numCache>
            </c:numRef>
          </c:val>
        </c:ser>
        <c:ser>
          <c:idx val="3"/>
          <c:order val="3"/>
          <c:tx>
            <c:strRef>
              <c:f>Statistics!$F$3</c:f>
              <c:strCache>
                <c:ptCount val="1"/>
                <c:pt idx="0">
                  <c:v>Opera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252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Statistics!$B$4:$B$12</c:f>
              <c:strCache>
                <c:ptCount val="9"/>
                <c:pt idx="0">
                  <c:v>Bach</c:v>
                </c:pt>
                <c:pt idx="1">
                  <c:v>Beethoven</c:v>
                </c:pt>
                <c:pt idx="2">
                  <c:v>Corelli</c:v>
                </c:pt>
                <c:pt idx="3">
                  <c:v>Haendel</c:v>
                </c:pt>
                <c:pt idx="4">
                  <c:v>Haydn</c:v>
                </c:pt>
                <c:pt idx="5">
                  <c:v>Mozart</c:v>
                </c:pt>
                <c:pt idx="6">
                  <c:v>Telemann</c:v>
                </c:pt>
                <c:pt idx="7">
                  <c:v>Vivaldi</c:v>
                </c:pt>
                <c:pt idx="8">
                  <c:v>No.</c:v>
                </c:pt>
              </c:strCache>
            </c:strRef>
          </c:cat>
          <c:val>
            <c:numRef>
              <c:f>Statistics!$F$4:$F$12</c:f>
              <c:numCache>
                <c:formatCode>General</c:formatCode>
                <c:ptCount val="9"/>
                <c:pt idx="3">
                  <c:v>8</c:v>
                </c:pt>
                <c:pt idx="6">
                  <c:v>1</c:v>
                </c:pt>
                <c:pt idx="8">
                  <c:v>9</c:v>
                </c:pt>
              </c:numCache>
            </c:numRef>
          </c:val>
        </c:ser>
        <c:ser>
          <c:idx val="4"/>
          <c:order val="4"/>
          <c:tx>
            <c:strRef>
              <c:f>Statistics!$G$3</c:f>
              <c:strCache>
                <c:ptCount val="1"/>
                <c:pt idx="0">
                  <c:v>Oratorio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8.7868090218556176E-3"/>
                  <c:y val="-7.5528729160836547E-3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6"/>
              <c:layout>
                <c:manualLayout>
                  <c:x val="9.2205107828885631E-4"/>
                  <c:y val="-3.5839995417030715E-2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8"/>
              <c:layout>
                <c:manualLayout>
                  <c:x val="-1.7748458080083618E-3"/>
                  <c:y val="-4.7837115630003514E-2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Statistics!$B$4:$B$12</c:f>
              <c:strCache>
                <c:ptCount val="9"/>
                <c:pt idx="0">
                  <c:v>Bach</c:v>
                </c:pt>
                <c:pt idx="1">
                  <c:v>Beethoven</c:v>
                </c:pt>
                <c:pt idx="2">
                  <c:v>Corelli</c:v>
                </c:pt>
                <c:pt idx="3">
                  <c:v>Haendel</c:v>
                </c:pt>
                <c:pt idx="4">
                  <c:v>Haydn</c:v>
                </c:pt>
                <c:pt idx="5">
                  <c:v>Mozart</c:v>
                </c:pt>
                <c:pt idx="6">
                  <c:v>Telemann</c:v>
                </c:pt>
                <c:pt idx="7">
                  <c:v>Vivaldi</c:v>
                </c:pt>
                <c:pt idx="8">
                  <c:v>No.</c:v>
                </c:pt>
              </c:strCache>
            </c:strRef>
          </c:cat>
          <c:val>
            <c:numRef>
              <c:f>Statistics!$G$4:$G$12</c:f>
              <c:numCache>
                <c:formatCode>General</c:formatCode>
                <c:ptCount val="9"/>
                <c:pt idx="0">
                  <c:v>3</c:v>
                </c:pt>
                <c:pt idx="3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7</c:v>
                </c:pt>
              </c:numCache>
            </c:numRef>
          </c:val>
        </c:ser>
        <c:ser>
          <c:idx val="5"/>
          <c:order val="5"/>
          <c:tx>
            <c:strRef>
              <c:f>Statistics!$H$3</c:f>
              <c:strCache>
                <c:ptCount val="1"/>
                <c:pt idx="0">
                  <c:v>Other Vocal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2.0547350781539152E-2"/>
                  <c:y val="0.75130986086523033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2.5401588996460406E-2"/>
                  <c:y val="0.74083864329219584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7"/>
              <c:layout>
                <c:manualLayout>
                  <c:x val="-3.6728499230280494E-2"/>
                  <c:y val="0.71989620814612665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8"/>
              <c:layout>
                <c:manualLayout>
                  <c:x val="-1.4581061865924215E-2"/>
                  <c:y val="2.4890067432261895E-2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Statistics!$B$4:$B$12</c:f>
              <c:strCache>
                <c:ptCount val="9"/>
                <c:pt idx="0">
                  <c:v>Bach</c:v>
                </c:pt>
                <c:pt idx="1">
                  <c:v>Beethoven</c:v>
                </c:pt>
                <c:pt idx="2">
                  <c:v>Corelli</c:v>
                </c:pt>
                <c:pt idx="3">
                  <c:v>Haendel</c:v>
                </c:pt>
                <c:pt idx="4">
                  <c:v>Haydn</c:v>
                </c:pt>
                <c:pt idx="5">
                  <c:v>Mozart</c:v>
                </c:pt>
                <c:pt idx="6">
                  <c:v>Telemann</c:v>
                </c:pt>
                <c:pt idx="7">
                  <c:v>Vivaldi</c:v>
                </c:pt>
                <c:pt idx="8">
                  <c:v>No.</c:v>
                </c:pt>
              </c:strCache>
            </c:strRef>
          </c:cat>
          <c:val>
            <c:numRef>
              <c:f>Statistics!$H$4:$H$12</c:f>
              <c:numCache>
                <c:formatCode>General</c:formatCode>
                <c:ptCount val="9"/>
                <c:pt idx="0">
                  <c:v>132</c:v>
                </c:pt>
                <c:pt idx="6">
                  <c:v>120</c:v>
                </c:pt>
                <c:pt idx="8">
                  <c:v>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04192"/>
        <c:axId val="6105728"/>
      </c:barChart>
      <c:catAx>
        <c:axId val="610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572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1057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4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9BBF5-85B4-4D0D-AAF6-050684490C7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75E1A-0D2E-48A3-B256-F2C2D33EE02D}">
      <dgm:prSet phldrT="[Text]"/>
      <dgm:spPr>
        <a:solidFill>
          <a:schemeClr val="accent1">
            <a:lumMod val="25000"/>
          </a:schemeClr>
        </a:solidFill>
      </dgm:spPr>
      <dgm:t>
        <a:bodyPr/>
        <a:lstStyle/>
        <a:p>
          <a:r>
            <a:rPr lang="en-US" dirty="0" err="1" smtClean="0"/>
            <a:t>MuseData</a:t>
          </a:r>
          <a:endParaRPr lang="en-US" dirty="0"/>
        </a:p>
      </dgm:t>
    </dgm:pt>
    <dgm:pt modelId="{7509CD69-13B3-401A-9844-9A26BFD18B2B}" type="parTrans" cxnId="{B76B4067-7AD6-491C-9178-82E632883889}">
      <dgm:prSet/>
      <dgm:spPr/>
      <dgm:t>
        <a:bodyPr/>
        <a:lstStyle/>
        <a:p>
          <a:endParaRPr lang="en-US"/>
        </a:p>
      </dgm:t>
    </dgm:pt>
    <dgm:pt modelId="{AC97AEAA-DE9A-4E3E-86FE-C6F63B567E22}" type="sibTrans" cxnId="{B76B4067-7AD6-491C-9178-82E632883889}">
      <dgm:prSet/>
      <dgm:spPr/>
      <dgm:t>
        <a:bodyPr/>
        <a:lstStyle/>
        <a:p>
          <a:endParaRPr lang="en-US"/>
        </a:p>
      </dgm:t>
    </dgm:pt>
    <dgm:pt modelId="{4B1C8B79-ADBA-4F60-AD82-E852244D1B07}">
      <dgm:prSet phldrT="[Text]"/>
      <dgm:spPr>
        <a:solidFill>
          <a:srgbClr val="8F6F15"/>
        </a:solidFill>
      </dgm:spPr>
      <dgm:t>
        <a:bodyPr/>
        <a:lstStyle/>
        <a:p>
          <a:r>
            <a:rPr lang="en-US" dirty="0" smtClean="0"/>
            <a:t>Analytical apps</a:t>
          </a:r>
          <a:endParaRPr lang="en-US" dirty="0"/>
        </a:p>
      </dgm:t>
    </dgm:pt>
    <dgm:pt modelId="{D4D3E0DC-A41F-4745-90E5-EC27DF84431D}" type="parTrans" cxnId="{F1079ACF-D579-430D-A0BD-22D245761518}">
      <dgm:prSet/>
      <dgm:spPr/>
      <dgm:t>
        <a:bodyPr/>
        <a:lstStyle/>
        <a:p>
          <a:endParaRPr lang="en-US"/>
        </a:p>
      </dgm:t>
    </dgm:pt>
    <dgm:pt modelId="{32A4B028-6229-4DF1-BF66-2E25BE47CAE5}" type="sibTrans" cxnId="{F1079ACF-D579-430D-A0BD-22D245761518}">
      <dgm:prSet/>
      <dgm:spPr/>
      <dgm:t>
        <a:bodyPr/>
        <a:lstStyle/>
        <a:p>
          <a:endParaRPr lang="en-US"/>
        </a:p>
      </dgm:t>
    </dgm:pt>
    <dgm:pt modelId="{66B68E74-A6D7-4639-94D1-5D6F689560DC}">
      <dgm:prSet phldrT="[Text]"/>
      <dgm:spPr>
        <a:solidFill>
          <a:srgbClr val="00CC66"/>
        </a:solidFill>
      </dgm:spPr>
      <dgm:t>
        <a:bodyPr/>
        <a:lstStyle/>
        <a:p>
          <a:r>
            <a:rPr lang="en-US" dirty="0" smtClean="0"/>
            <a:t>Notation apps</a:t>
          </a:r>
          <a:endParaRPr lang="en-US" dirty="0"/>
        </a:p>
      </dgm:t>
    </dgm:pt>
    <dgm:pt modelId="{810D0AE7-E2FF-4251-A8A0-FD85FB5B5A21}" type="parTrans" cxnId="{CFFB5919-7761-4163-B8E6-20BC801FBB74}">
      <dgm:prSet/>
      <dgm:spPr/>
      <dgm:t>
        <a:bodyPr/>
        <a:lstStyle/>
        <a:p>
          <a:endParaRPr lang="en-US"/>
        </a:p>
      </dgm:t>
    </dgm:pt>
    <dgm:pt modelId="{4CC3BA5B-1FFC-4B8D-9F33-6F73D1ECD149}" type="sibTrans" cxnId="{CFFB5919-7761-4163-B8E6-20BC801FBB74}">
      <dgm:prSet/>
      <dgm:spPr/>
      <dgm:t>
        <a:bodyPr/>
        <a:lstStyle/>
        <a:p>
          <a:endParaRPr lang="en-US"/>
        </a:p>
      </dgm:t>
    </dgm:pt>
    <dgm:pt modelId="{925B75DE-7582-4A4E-8F2E-377B123CBABF}">
      <dgm:prSet phldrT="[Text]"/>
      <dgm:spPr>
        <a:solidFill>
          <a:srgbClr val="990099"/>
        </a:solidFill>
      </dgm:spPr>
      <dgm:t>
        <a:bodyPr/>
        <a:lstStyle/>
        <a:p>
          <a:r>
            <a:rPr lang="en-US" dirty="0" smtClean="0"/>
            <a:t>Sound apps</a:t>
          </a:r>
          <a:endParaRPr lang="en-US" dirty="0"/>
        </a:p>
      </dgm:t>
    </dgm:pt>
    <dgm:pt modelId="{B1D88813-BB29-4194-B379-822CB0002408}" type="parTrans" cxnId="{F177280B-E52A-4A76-9EF2-8EE1E228A2C6}">
      <dgm:prSet/>
      <dgm:spPr/>
      <dgm:t>
        <a:bodyPr/>
        <a:lstStyle/>
        <a:p>
          <a:endParaRPr lang="en-US"/>
        </a:p>
      </dgm:t>
    </dgm:pt>
    <dgm:pt modelId="{AE2D2ACF-824F-45ED-AFD1-981762F6F6F6}" type="sibTrans" cxnId="{F177280B-E52A-4A76-9EF2-8EE1E228A2C6}">
      <dgm:prSet/>
      <dgm:spPr/>
      <dgm:t>
        <a:bodyPr/>
        <a:lstStyle/>
        <a:p>
          <a:endParaRPr lang="en-US"/>
        </a:p>
      </dgm:t>
    </dgm:pt>
    <dgm:pt modelId="{1C2DF128-D572-4720-9452-26CBD5620786}" type="pres">
      <dgm:prSet presAssocID="{7AD9BBF5-85B4-4D0D-AAF6-050684490C7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596769B-BD51-4972-B80B-4080036AE415}" type="pres">
      <dgm:prSet presAssocID="{41A75E1A-0D2E-48A3-B256-F2C2D33EE02D}" presName="singleCycle" presStyleCnt="0"/>
      <dgm:spPr/>
    </dgm:pt>
    <dgm:pt modelId="{06C11558-3487-40A0-AA11-691B57018892}" type="pres">
      <dgm:prSet presAssocID="{41A75E1A-0D2E-48A3-B256-F2C2D33EE02D}" presName="singleCenter" presStyleLbl="node1" presStyleIdx="0" presStyleCnt="4" custScaleY="86575" custLinFactNeighborX="-871" custLinFactNeighborY="-303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1B459F0-F80C-4570-A102-351337FB461A}" type="pres">
      <dgm:prSet presAssocID="{D4D3E0DC-A41F-4745-90E5-EC27DF84431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66DF422-2F7A-45B2-9723-9F774E5ECC0D}" type="pres">
      <dgm:prSet presAssocID="{4B1C8B79-ADBA-4F60-AD82-E852244D1B07}" presName="text0" presStyleLbl="node1" presStyleIdx="1" presStyleCnt="4" custScaleX="133628" custScaleY="120183" custRadScaleRad="96052" custRadScaleInc="-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F00B1-9B82-49CD-B021-91EDCA6D052F}" type="pres">
      <dgm:prSet presAssocID="{810D0AE7-E2FF-4251-A8A0-FD85FB5B5A2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7A88E3C-F94E-48CE-B598-F4A0DD79FC83}" type="pres">
      <dgm:prSet presAssocID="{66B68E74-A6D7-4639-94D1-5D6F689560DC}" presName="text0" presStyleLbl="node1" presStyleIdx="2" presStyleCnt="4" custScaleX="131252" custScaleY="108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EBCC9-06FB-4AC0-826A-62DFD29CF27D}" type="pres">
      <dgm:prSet presAssocID="{B1D88813-BB29-4194-B379-822CB000240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53D3E81-B38E-4094-820F-D29D796C0A81}" type="pres">
      <dgm:prSet presAssocID="{925B75DE-7582-4A4E-8F2E-377B123CBABF}" presName="text0" presStyleLbl="node1" presStyleIdx="3" presStyleCnt="4" custScaleX="125190" custScaleY="108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827C56-2F12-40A0-A622-BDEA27B5DDC8}" type="presOf" srcId="{810D0AE7-E2FF-4251-A8A0-FD85FB5B5A21}" destId="{5B4F00B1-9B82-49CD-B021-91EDCA6D052F}" srcOrd="0" destOrd="0" presId="urn:microsoft.com/office/officeart/2008/layout/RadialCluster"/>
    <dgm:cxn modelId="{2CB54271-D32A-4F5D-9A92-2C3B8E46E738}" type="presOf" srcId="{41A75E1A-0D2E-48A3-B256-F2C2D33EE02D}" destId="{06C11558-3487-40A0-AA11-691B57018892}" srcOrd="0" destOrd="0" presId="urn:microsoft.com/office/officeart/2008/layout/RadialCluster"/>
    <dgm:cxn modelId="{CFFB5919-7761-4163-B8E6-20BC801FBB74}" srcId="{41A75E1A-0D2E-48A3-B256-F2C2D33EE02D}" destId="{66B68E74-A6D7-4639-94D1-5D6F689560DC}" srcOrd="1" destOrd="0" parTransId="{810D0AE7-E2FF-4251-A8A0-FD85FB5B5A21}" sibTransId="{4CC3BA5B-1FFC-4B8D-9F33-6F73D1ECD149}"/>
    <dgm:cxn modelId="{5CEBCBD8-D2A4-401F-9722-9FB6EBA01F3A}" type="presOf" srcId="{B1D88813-BB29-4194-B379-822CB0002408}" destId="{11EEBCC9-06FB-4AC0-826A-62DFD29CF27D}" srcOrd="0" destOrd="0" presId="urn:microsoft.com/office/officeart/2008/layout/RadialCluster"/>
    <dgm:cxn modelId="{B76B4067-7AD6-491C-9178-82E632883889}" srcId="{7AD9BBF5-85B4-4D0D-AAF6-050684490C73}" destId="{41A75E1A-0D2E-48A3-B256-F2C2D33EE02D}" srcOrd="0" destOrd="0" parTransId="{7509CD69-13B3-401A-9844-9A26BFD18B2B}" sibTransId="{AC97AEAA-DE9A-4E3E-86FE-C6F63B567E22}"/>
    <dgm:cxn modelId="{C373708B-29F7-4524-8460-9185C8A85E94}" type="presOf" srcId="{D4D3E0DC-A41F-4745-90E5-EC27DF84431D}" destId="{01B459F0-F80C-4570-A102-351337FB461A}" srcOrd="0" destOrd="0" presId="urn:microsoft.com/office/officeart/2008/layout/RadialCluster"/>
    <dgm:cxn modelId="{F1079ACF-D579-430D-A0BD-22D245761518}" srcId="{41A75E1A-0D2E-48A3-B256-F2C2D33EE02D}" destId="{4B1C8B79-ADBA-4F60-AD82-E852244D1B07}" srcOrd="0" destOrd="0" parTransId="{D4D3E0DC-A41F-4745-90E5-EC27DF84431D}" sibTransId="{32A4B028-6229-4DF1-BF66-2E25BE47CAE5}"/>
    <dgm:cxn modelId="{6DDB62B0-3DAF-4C5A-AD8B-E3F730B91C4E}" type="presOf" srcId="{66B68E74-A6D7-4639-94D1-5D6F689560DC}" destId="{97A88E3C-F94E-48CE-B598-F4A0DD79FC83}" srcOrd="0" destOrd="0" presId="urn:microsoft.com/office/officeart/2008/layout/RadialCluster"/>
    <dgm:cxn modelId="{F177280B-E52A-4A76-9EF2-8EE1E228A2C6}" srcId="{41A75E1A-0D2E-48A3-B256-F2C2D33EE02D}" destId="{925B75DE-7582-4A4E-8F2E-377B123CBABF}" srcOrd="2" destOrd="0" parTransId="{B1D88813-BB29-4194-B379-822CB0002408}" sibTransId="{AE2D2ACF-824F-45ED-AFD1-981762F6F6F6}"/>
    <dgm:cxn modelId="{679A6283-226C-46C5-AEF4-55B87F908B96}" type="presOf" srcId="{925B75DE-7582-4A4E-8F2E-377B123CBABF}" destId="{353D3E81-B38E-4094-820F-D29D796C0A81}" srcOrd="0" destOrd="0" presId="urn:microsoft.com/office/officeart/2008/layout/RadialCluster"/>
    <dgm:cxn modelId="{32FB56A4-2326-42DE-A7D1-27A835C82A92}" type="presOf" srcId="{4B1C8B79-ADBA-4F60-AD82-E852244D1B07}" destId="{866DF422-2F7A-45B2-9723-9F774E5ECC0D}" srcOrd="0" destOrd="0" presId="urn:microsoft.com/office/officeart/2008/layout/RadialCluster"/>
    <dgm:cxn modelId="{25AAB006-F1E1-4F44-9831-AF6AC7EF741B}" type="presOf" srcId="{7AD9BBF5-85B4-4D0D-AAF6-050684490C73}" destId="{1C2DF128-D572-4720-9452-26CBD5620786}" srcOrd="0" destOrd="0" presId="urn:microsoft.com/office/officeart/2008/layout/RadialCluster"/>
    <dgm:cxn modelId="{722944C8-2931-4FBF-A53B-127328F6B2D8}" type="presParOf" srcId="{1C2DF128-D572-4720-9452-26CBD5620786}" destId="{9596769B-BD51-4972-B80B-4080036AE415}" srcOrd="0" destOrd="0" presId="urn:microsoft.com/office/officeart/2008/layout/RadialCluster"/>
    <dgm:cxn modelId="{C234F073-19D3-4AEC-BF15-4F152FED66F5}" type="presParOf" srcId="{9596769B-BD51-4972-B80B-4080036AE415}" destId="{06C11558-3487-40A0-AA11-691B57018892}" srcOrd="0" destOrd="0" presId="urn:microsoft.com/office/officeart/2008/layout/RadialCluster"/>
    <dgm:cxn modelId="{52664DAE-7D95-413C-9AFC-9241AE9D0385}" type="presParOf" srcId="{9596769B-BD51-4972-B80B-4080036AE415}" destId="{01B459F0-F80C-4570-A102-351337FB461A}" srcOrd="1" destOrd="0" presId="urn:microsoft.com/office/officeart/2008/layout/RadialCluster"/>
    <dgm:cxn modelId="{E144D879-B8A9-4429-BEC5-A5D8A61B0CC1}" type="presParOf" srcId="{9596769B-BD51-4972-B80B-4080036AE415}" destId="{866DF422-2F7A-45B2-9723-9F774E5ECC0D}" srcOrd="2" destOrd="0" presId="urn:microsoft.com/office/officeart/2008/layout/RadialCluster"/>
    <dgm:cxn modelId="{0DF84763-0356-47C9-991C-C968AC17667F}" type="presParOf" srcId="{9596769B-BD51-4972-B80B-4080036AE415}" destId="{5B4F00B1-9B82-49CD-B021-91EDCA6D052F}" srcOrd="3" destOrd="0" presId="urn:microsoft.com/office/officeart/2008/layout/RadialCluster"/>
    <dgm:cxn modelId="{0172EAEF-8E95-4FD4-A99B-4E92B5EF1A2D}" type="presParOf" srcId="{9596769B-BD51-4972-B80B-4080036AE415}" destId="{97A88E3C-F94E-48CE-B598-F4A0DD79FC83}" srcOrd="4" destOrd="0" presId="urn:microsoft.com/office/officeart/2008/layout/RadialCluster"/>
    <dgm:cxn modelId="{31370240-9E19-4ECB-94B0-FE3CD722F5A7}" type="presParOf" srcId="{9596769B-BD51-4972-B80B-4080036AE415}" destId="{11EEBCC9-06FB-4AC0-826A-62DFD29CF27D}" srcOrd="5" destOrd="0" presId="urn:microsoft.com/office/officeart/2008/layout/RadialCluster"/>
    <dgm:cxn modelId="{A969EC55-55FB-424B-B78D-B79CD14E3B89}" type="presParOf" srcId="{9596769B-BD51-4972-B80B-4080036AE415}" destId="{353D3E81-B38E-4094-820F-D29D796C0A8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9BBF5-85B4-4D0D-AAF6-050684490C7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75E1A-0D2E-48A3-B256-F2C2D33EE02D}">
      <dgm:prSet phldrT="[Text]"/>
      <dgm:spPr>
        <a:solidFill>
          <a:schemeClr val="accent1">
            <a:lumMod val="25000"/>
          </a:schemeClr>
        </a:solidFill>
      </dgm:spPr>
      <dgm:t>
        <a:bodyPr/>
        <a:lstStyle/>
        <a:p>
          <a:r>
            <a:rPr lang="en-US" dirty="0" err="1" smtClean="0"/>
            <a:t>MuseData</a:t>
          </a:r>
          <a:endParaRPr lang="en-US" dirty="0"/>
        </a:p>
      </dgm:t>
    </dgm:pt>
    <dgm:pt modelId="{7509CD69-13B3-401A-9844-9A26BFD18B2B}" type="parTrans" cxnId="{B76B4067-7AD6-491C-9178-82E632883889}">
      <dgm:prSet/>
      <dgm:spPr/>
      <dgm:t>
        <a:bodyPr/>
        <a:lstStyle/>
        <a:p>
          <a:endParaRPr lang="en-US"/>
        </a:p>
      </dgm:t>
    </dgm:pt>
    <dgm:pt modelId="{AC97AEAA-DE9A-4E3E-86FE-C6F63B567E22}" type="sibTrans" cxnId="{B76B4067-7AD6-491C-9178-82E632883889}">
      <dgm:prSet/>
      <dgm:spPr/>
      <dgm:t>
        <a:bodyPr/>
        <a:lstStyle/>
        <a:p>
          <a:endParaRPr lang="en-US"/>
        </a:p>
      </dgm:t>
    </dgm:pt>
    <dgm:pt modelId="{4B1C8B79-ADBA-4F60-AD82-E852244D1B07}">
      <dgm:prSet phldrT="[Text]"/>
      <dgm:spPr>
        <a:solidFill>
          <a:srgbClr val="8F6F15"/>
        </a:solidFill>
      </dgm:spPr>
      <dgm:t>
        <a:bodyPr/>
        <a:lstStyle/>
        <a:p>
          <a:r>
            <a:rPr lang="en-US" dirty="0" smtClean="0"/>
            <a:t>Analytical apps</a:t>
          </a:r>
          <a:endParaRPr lang="en-US" dirty="0"/>
        </a:p>
      </dgm:t>
    </dgm:pt>
    <dgm:pt modelId="{D4D3E0DC-A41F-4745-90E5-EC27DF84431D}" type="parTrans" cxnId="{F1079ACF-D579-430D-A0BD-22D245761518}">
      <dgm:prSet/>
      <dgm:spPr/>
      <dgm:t>
        <a:bodyPr/>
        <a:lstStyle/>
        <a:p>
          <a:endParaRPr lang="en-US"/>
        </a:p>
      </dgm:t>
    </dgm:pt>
    <dgm:pt modelId="{32A4B028-6229-4DF1-BF66-2E25BE47CAE5}" type="sibTrans" cxnId="{F1079ACF-D579-430D-A0BD-22D245761518}">
      <dgm:prSet/>
      <dgm:spPr/>
      <dgm:t>
        <a:bodyPr/>
        <a:lstStyle/>
        <a:p>
          <a:endParaRPr lang="en-US"/>
        </a:p>
      </dgm:t>
    </dgm:pt>
    <dgm:pt modelId="{66B68E74-A6D7-4639-94D1-5D6F689560DC}">
      <dgm:prSet phldrT="[Text]"/>
      <dgm:spPr>
        <a:solidFill>
          <a:srgbClr val="00CC66"/>
        </a:solidFill>
      </dgm:spPr>
      <dgm:t>
        <a:bodyPr/>
        <a:lstStyle/>
        <a:p>
          <a:r>
            <a:rPr lang="en-US" dirty="0" smtClean="0"/>
            <a:t>Notation apps</a:t>
          </a:r>
          <a:endParaRPr lang="en-US" dirty="0"/>
        </a:p>
      </dgm:t>
    </dgm:pt>
    <dgm:pt modelId="{810D0AE7-E2FF-4251-A8A0-FD85FB5B5A21}" type="parTrans" cxnId="{CFFB5919-7761-4163-B8E6-20BC801FBB74}">
      <dgm:prSet/>
      <dgm:spPr/>
      <dgm:t>
        <a:bodyPr/>
        <a:lstStyle/>
        <a:p>
          <a:endParaRPr lang="en-US"/>
        </a:p>
      </dgm:t>
    </dgm:pt>
    <dgm:pt modelId="{4CC3BA5B-1FFC-4B8D-9F33-6F73D1ECD149}" type="sibTrans" cxnId="{CFFB5919-7761-4163-B8E6-20BC801FBB74}">
      <dgm:prSet/>
      <dgm:spPr/>
      <dgm:t>
        <a:bodyPr/>
        <a:lstStyle/>
        <a:p>
          <a:endParaRPr lang="en-US"/>
        </a:p>
      </dgm:t>
    </dgm:pt>
    <dgm:pt modelId="{925B75DE-7582-4A4E-8F2E-377B123CBABF}">
      <dgm:prSet phldrT="[Text]"/>
      <dgm:spPr>
        <a:solidFill>
          <a:srgbClr val="990099"/>
        </a:solidFill>
      </dgm:spPr>
      <dgm:t>
        <a:bodyPr/>
        <a:lstStyle/>
        <a:p>
          <a:r>
            <a:rPr lang="en-US" dirty="0" smtClean="0"/>
            <a:t>Sound apps</a:t>
          </a:r>
          <a:endParaRPr lang="en-US" dirty="0"/>
        </a:p>
      </dgm:t>
    </dgm:pt>
    <dgm:pt modelId="{B1D88813-BB29-4194-B379-822CB0002408}" type="parTrans" cxnId="{F177280B-E52A-4A76-9EF2-8EE1E228A2C6}">
      <dgm:prSet/>
      <dgm:spPr/>
      <dgm:t>
        <a:bodyPr/>
        <a:lstStyle/>
        <a:p>
          <a:endParaRPr lang="en-US"/>
        </a:p>
      </dgm:t>
    </dgm:pt>
    <dgm:pt modelId="{AE2D2ACF-824F-45ED-AFD1-981762F6F6F6}" type="sibTrans" cxnId="{F177280B-E52A-4A76-9EF2-8EE1E228A2C6}">
      <dgm:prSet/>
      <dgm:spPr/>
      <dgm:t>
        <a:bodyPr/>
        <a:lstStyle/>
        <a:p>
          <a:endParaRPr lang="en-US"/>
        </a:p>
      </dgm:t>
    </dgm:pt>
    <dgm:pt modelId="{1C2DF128-D572-4720-9452-26CBD5620786}" type="pres">
      <dgm:prSet presAssocID="{7AD9BBF5-85B4-4D0D-AAF6-050684490C7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596769B-BD51-4972-B80B-4080036AE415}" type="pres">
      <dgm:prSet presAssocID="{41A75E1A-0D2E-48A3-B256-F2C2D33EE02D}" presName="singleCycle" presStyleCnt="0"/>
      <dgm:spPr/>
    </dgm:pt>
    <dgm:pt modelId="{06C11558-3487-40A0-AA11-691B57018892}" type="pres">
      <dgm:prSet presAssocID="{41A75E1A-0D2E-48A3-B256-F2C2D33EE02D}" presName="singleCenter" presStyleLbl="node1" presStyleIdx="0" presStyleCnt="4" custLinFactNeighborX="-871" custLinFactNeighborY="-335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1B459F0-F80C-4570-A102-351337FB461A}" type="pres">
      <dgm:prSet presAssocID="{D4D3E0DC-A41F-4745-90E5-EC27DF84431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66DF422-2F7A-45B2-9723-9F774E5ECC0D}" type="pres">
      <dgm:prSet presAssocID="{4B1C8B79-ADBA-4F60-AD82-E852244D1B07}" presName="text0" presStyleLbl="node1" presStyleIdx="1" presStyleCnt="4" custScaleX="133628" custScaleY="160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F00B1-9B82-49CD-B021-91EDCA6D052F}" type="pres">
      <dgm:prSet presAssocID="{810D0AE7-E2FF-4251-A8A0-FD85FB5B5A2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7A88E3C-F94E-48CE-B598-F4A0DD79FC83}" type="pres">
      <dgm:prSet presAssocID="{66B68E74-A6D7-4639-94D1-5D6F689560DC}" presName="text0" presStyleLbl="node1" presStyleIdx="2" presStyleCnt="4" custScaleX="131252" custScaleY="142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EBCC9-06FB-4AC0-826A-62DFD29CF27D}" type="pres">
      <dgm:prSet presAssocID="{B1D88813-BB29-4194-B379-822CB000240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53D3E81-B38E-4094-820F-D29D796C0A81}" type="pres">
      <dgm:prSet presAssocID="{925B75DE-7582-4A4E-8F2E-377B123CBABF}" presName="text0" presStyleLbl="node1" presStyleIdx="3" presStyleCnt="4" custScaleX="125190" custScaleY="118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7E871E-CFA8-4126-924E-1276FBA16990}" type="presOf" srcId="{4B1C8B79-ADBA-4F60-AD82-E852244D1B07}" destId="{866DF422-2F7A-45B2-9723-9F774E5ECC0D}" srcOrd="0" destOrd="0" presId="urn:microsoft.com/office/officeart/2008/layout/RadialCluster"/>
    <dgm:cxn modelId="{2B527A8F-954F-4894-8661-F9DCB7C473C4}" type="presOf" srcId="{925B75DE-7582-4A4E-8F2E-377B123CBABF}" destId="{353D3E81-B38E-4094-820F-D29D796C0A81}" srcOrd="0" destOrd="0" presId="urn:microsoft.com/office/officeart/2008/layout/RadialCluster"/>
    <dgm:cxn modelId="{CFFB5919-7761-4163-B8E6-20BC801FBB74}" srcId="{41A75E1A-0D2E-48A3-B256-F2C2D33EE02D}" destId="{66B68E74-A6D7-4639-94D1-5D6F689560DC}" srcOrd="1" destOrd="0" parTransId="{810D0AE7-E2FF-4251-A8A0-FD85FB5B5A21}" sibTransId="{4CC3BA5B-1FFC-4B8D-9F33-6F73D1ECD149}"/>
    <dgm:cxn modelId="{B76B4067-7AD6-491C-9178-82E632883889}" srcId="{7AD9BBF5-85B4-4D0D-AAF6-050684490C73}" destId="{41A75E1A-0D2E-48A3-B256-F2C2D33EE02D}" srcOrd="0" destOrd="0" parTransId="{7509CD69-13B3-401A-9844-9A26BFD18B2B}" sibTransId="{AC97AEAA-DE9A-4E3E-86FE-C6F63B567E22}"/>
    <dgm:cxn modelId="{F1079ACF-D579-430D-A0BD-22D245761518}" srcId="{41A75E1A-0D2E-48A3-B256-F2C2D33EE02D}" destId="{4B1C8B79-ADBA-4F60-AD82-E852244D1B07}" srcOrd="0" destOrd="0" parTransId="{D4D3E0DC-A41F-4745-90E5-EC27DF84431D}" sibTransId="{32A4B028-6229-4DF1-BF66-2E25BE47CAE5}"/>
    <dgm:cxn modelId="{129B8923-17BA-4A32-BD98-9D60A09C960B}" type="presOf" srcId="{810D0AE7-E2FF-4251-A8A0-FD85FB5B5A21}" destId="{5B4F00B1-9B82-49CD-B021-91EDCA6D052F}" srcOrd="0" destOrd="0" presId="urn:microsoft.com/office/officeart/2008/layout/RadialCluster"/>
    <dgm:cxn modelId="{F177280B-E52A-4A76-9EF2-8EE1E228A2C6}" srcId="{41A75E1A-0D2E-48A3-B256-F2C2D33EE02D}" destId="{925B75DE-7582-4A4E-8F2E-377B123CBABF}" srcOrd="2" destOrd="0" parTransId="{B1D88813-BB29-4194-B379-822CB0002408}" sibTransId="{AE2D2ACF-824F-45ED-AFD1-981762F6F6F6}"/>
    <dgm:cxn modelId="{DB9F3FEE-DDA0-4254-AF2F-4DC9CFB7B605}" type="presOf" srcId="{41A75E1A-0D2E-48A3-B256-F2C2D33EE02D}" destId="{06C11558-3487-40A0-AA11-691B57018892}" srcOrd="0" destOrd="0" presId="urn:microsoft.com/office/officeart/2008/layout/RadialCluster"/>
    <dgm:cxn modelId="{C5D2C37D-54C7-490F-9FE1-C28B506658D9}" type="presOf" srcId="{7AD9BBF5-85B4-4D0D-AAF6-050684490C73}" destId="{1C2DF128-D572-4720-9452-26CBD5620786}" srcOrd="0" destOrd="0" presId="urn:microsoft.com/office/officeart/2008/layout/RadialCluster"/>
    <dgm:cxn modelId="{0E2E18B7-6BF5-44A1-96F4-63EE5E491EF1}" type="presOf" srcId="{66B68E74-A6D7-4639-94D1-5D6F689560DC}" destId="{97A88E3C-F94E-48CE-B598-F4A0DD79FC83}" srcOrd="0" destOrd="0" presId="urn:microsoft.com/office/officeart/2008/layout/RadialCluster"/>
    <dgm:cxn modelId="{DD719ECE-3CB8-45FD-81C4-2AD86FB8589E}" type="presOf" srcId="{D4D3E0DC-A41F-4745-90E5-EC27DF84431D}" destId="{01B459F0-F80C-4570-A102-351337FB461A}" srcOrd="0" destOrd="0" presId="urn:microsoft.com/office/officeart/2008/layout/RadialCluster"/>
    <dgm:cxn modelId="{49D6FA61-9A6A-43CD-836B-25313067D2BC}" type="presOf" srcId="{B1D88813-BB29-4194-B379-822CB0002408}" destId="{11EEBCC9-06FB-4AC0-826A-62DFD29CF27D}" srcOrd="0" destOrd="0" presId="urn:microsoft.com/office/officeart/2008/layout/RadialCluster"/>
    <dgm:cxn modelId="{64026669-6A2A-4D12-B74B-F48242BDC900}" type="presParOf" srcId="{1C2DF128-D572-4720-9452-26CBD5620786}" destId="{9596769B-BD51-4972-B80B-4080036AE415}" srcOrd="0" destOrd="0" presId="urn:microsoft.com/office/officeart/2008/layout/RadialCluster"/>
    <dgm:cxn modelId="{F7FF2B8C-31B0-4378-BCA1-4C29D58D71D3}" type="presParOf" srcId="{9596769B-BD51-4972-B80B-4080036AE415}" destId="{06C11558-3487-40A0-AA11-691B57018892}" srcOrd="0" destOrd="0" presId="urn:microsoft.com/office/officeart/2008/layout/RadialCluster"/>
    <dgm:cxn modelId="{3EF15855-51C6-42F7-87CC-73A11A351A04}" type="presParOf" srcId="{9596769B-BD51-4972-B80B-4080036AE415}" destId="{01B459F0-F80C-4570-A102-351337FB461A}" srcOrd="1" destOrd="0" presId="urn:microsoft.com/office/officeart/2008/layout/RadialCluster"/>
    <dgm:cxn modelId="{9D23389F-7FD9-4D2F-8991-01BAC539568B}" type="presParOf" srcId="{9596769B-BD51-4972-B80B-4080036AE415}" destId="{866DF422-2F7A-45B2-9723-9F774E5ECC0D}" srcOrd="2" destOrd="0" presId="urn:microsoft.com/office/officeart/2008/layout/RadialCluster"/>
    <dgm:cxn modelId="{347FD1AF-225A-4963-8777-D4DCEE44C9A2}" type="presParOf" srcId="{9596769B-BD51-4972-B80B-4080036AE415}" destId="{5B4F00B1-9B82-49CD-B021-91EDCA6D052F}" srcOrd="3" destOrd="0" presId="urn:microsoft.com/office/officeart/2008/layout/RadialCluster"/>
    <dgm:cxn modelId="{7B0AB3EF-C871-4090-BCE8-648ED2B6E508}" type="presParOf" srcId="{9596769B-BD51-4972-B80B-4080036AE415}" destId="{97A88E3C-F94E-48CE-B598-F4A0DD79FC83}" srcOrd="4" destOrd="0" presId="urn:microsoft.com/office/officeart/2008/layout/RadialCluster"/>
    <dgm:cxn modelId="{60E42B49-9AF8-4D6E-B717-552458AF0DF8}" type="presParOf" srcId="{9596769B-BD51-4972-B80B-4080036AE415}" destId="{11EEBCC9-06FB-4AC0-826A-62DFD29CF27D}" srcOrd="5" destOrd="0" presId="urn:microsoft.com/office/officeart/2008/layout/RadialCluster"/>
    <dgm:cxn modelId="{5A356E7B-68D7-49D3-87D0-AD62FB0ADB21}" type="presParOf" srcId="{9596769B-BD51-4972-B80B-4080036AE415}" destId="{353D3E81-B38E-4094-820F-D29D796C0A8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1558-3487-40A0-AA11-691B57018892}">
      <dsp:nvSpPr>
        <dsp:cNvPr id="0" name=""/>
        <dsp:cNvSpPr/>
      </dsp:nvSpPr>
      <dsp:spPr>
        <a:xfrm>
          <a:off x="2438392" y="1752598"/>
          <a:ext cx="1135380" cy="982955"/>
        </a:xfrm>
        <a:prstGeom prst="roundRect">
          <a:avLst/>
        </a:prstGeom>
        <a:solidFill>
          <a:schemeClr val="accent1">
            <a:lumMod val="2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MuseData</a:t>
          </a:r>
          <a:endParaRPr lang="en-US" sz="1600" kern="1200" dirty="0"/>
        </a:p>
      </dsp:txBody>
      <dsp:txXfrm>
        <a:off x="2486376" y="1800582"/>
        <a:ext cx="1039412" cy="886987"/>
      </dsp:txXfrm>
    </dsp:sp>
    <dsp:sp modelId="{01B459F0-F80C-4570-A102-351337FB461A}">
      <dsp:nvSpPr>
        <dsp:cNvPr id="0" name=""/>
        <dsp:cNvSpPr/>
      </dsp:nvSpPr>
      <dsp:spPr>
        <a:xfrm rot="16236732">
          <a:off x="2704091" y="1442055"/>
          <a:ext cx="6211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1122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DF422-2F7A-45B2-9723-9F774E5ECC0D}">
      <dsp:nvSpPr>
        <dsp:cNvPr id="0" name=""/>
        <dsp:cNvSpPr/>
      </dsp:nvSpPr>
      <dsp:spPr>
        <a:xfrm>
          <a:off x="2514598" y="217274"/>
          <a:ext cx="1016514" cy="914237"/>
        </a:xfrm>
        <a:prstGeom prst="roundRect">
          <a:avLst/>
        </a:prstGeom>
        <a:solidFill>
          <a:srgbClr val="8F6F15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Analytical apps</a:t>
          </a:r>
          <a:endParaRPr lang="en-US" sz="1500" kern="1200" dirty="0"/>
        </a:p>
      </dsp:txBody>
      <dsp:txXfrm>
        <a:off x="2559227" y="261903"/>
        <a:ext cx="927256" cy="824979"/>
      </dsp:txXfrm>
    </dsp:sp>
    <dsp:sp modelId="{5B4F00B1-9B82-49CD-B021-91EDCA6D052F}">
      <dsp:nvSpPr>
        <dsp:cNvPr id="0" name=""/>
        <dsp:cNvSpPr/>
      </dsp:nvSpPr>
      <dsp:spPr>
        <a:xfrm rot="1944079">
          <a:off x="3530051" y="2754846"/>
          <a:ext cx="5616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1672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88E3C-F94E-48CE-B598-F4A0DD79FC83}">
      <dsp:nvSpPr>
        <dsp:cNvPr id="0" name=""/>
        <dsp:cNvSpPr/>
      </dsp:nvSpPr>
      <dsp:spPr>
        <a:xfrm>
          <a:off x="4048001" y="2808073"/>
          <a:ext cx="998440" cy="828179"/>
        </a:xfrm>
        <a:prstGeom prst="roundRect">
          <a:avLst/>
        </a:prstGeom>
        <a:solidFill>
          <a:srgbClr val="00CC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Notation apps</a:t>
          </a:r>
          <a:endParaRPr lang="en-US" sz="1700" kern="1200" dirty="0"/>
        </a:p>
      </dsp:txBody>
      <dsp:txXfrm>
        <a:off x="4088429" y="2848501"/>
        <a:ext cx="917584" cy="747323"/>
      </dsp:txXfrm>
    </dsp:sp>
    <dsp:sp modelId="{11EEBCC9-06FB-4AC0-826A-62DFD29CF27D}">
      <dsp:nvSpPr>
        <dsp:cNvPr id="0" name=""/>
        <dsp:cNvSpPr/>
      </dsp:nvSpPr>
      <dsp:spPr>
        <a:xfrm rot="8792818">
          <a:off x="1958548" y="2763355"/>
          <a:ext cx="5231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3179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D3E81-B38E-4094-820F-D29D796C0A81}">
      <dsp:nvSpPr>
        <dsp:cNvPr id="0" name=""/>
        <dsp:cNvSpPr/>
      </dsp:nvSpPr>
      <dsp:spPr>
        <a:xfrm>
          <a:off x="1049558" y="2808073"/>
          <a:ext cx="952326" cy="828179"/>
        </a:xfrm>
        <a:prstGeom prst="roundRect">
          <a:avLst/>
        </a:prstGeom>
        <a:solidFill>
          <a:srgbClr val="990099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Sound apps</a:t>
          </a:r>
          <a:endParaRPr lang="en-US" sz="2000" kern="1200" dirty="0"/>
        </a:p>
      </dsp:txBody>
      <dsp:txXfrm>
        <a:off x="1089986" y="2848501"/>
        <a:ext cx="871470" cy="7473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1558-3487-40A0-AA11-691B57018892}">
      <dsp:nvSpPr>
        <dsp:cNvPr id="0" name=""/>
        <dsp:cNvSpPr/>
      </dsp:nvSpPr>
      <dsp:spPr>
        <a:xfrm>
          <a:off x="2455128" y="1630386"/>
          <a:ext cx="1104210" cy="1104210"/>
        </a:xfrm>
        <a:prstGeom prst="roundRect">
          <a:avLst/>
        </a:prstGeom>
        <a:solidFill>
          <a:schemeClr val="accent1">
            <a:lumMod val="2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MuseData</a:t>
          </a:r>
          <a:endParaRPr lang="en-US" sz="1500" kern="1200" dirty="0"/>
        </a:p>
      </dsp:txBody>
      <dsp:txXfrm>
        <a:off x="2509031" y="1684289"/>
        <a:ext cx="996404" cy="996404"/>
      </dsp:txXfrm>
    </dsp:sp>
    <dsp:sp modelId="{01B459F0-F80C-4570-A102-351337FB461A}">
      <dsp:nvSpPr>
        <dsp:cNvPr id="0" name=""/>
        <dsp:cNvSpPr/>
      </dsp:nvSpPr>
      <dsp:spPr>
        <a:xfrm rot="16264190">
          <a:off x="2802720" y="1411514"/>
          <a:ext cx="4378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7820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DF422-2F7A-45B2-9723-9F774E5ECC0D}">
      <dsp:nvSpPr>
        <dsp:cNvPr id="0" name=""/>
        <dsp:cNvSpPr/>
      </dsp:nvSpPr>
      <dsp:spPr>
        <a:xfrm>
          <a:off x="2542484" y="7079"/>
          <a:ext cx="988607" cy="1185562"/>
        </a:xfrm>
        <a:prstGeom prst="roundRect">
          <a:avLst/>
        </a:prstGeom>
        <a:solidFill>
          <a:srgbClr val="8F6F15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Analytical apps</a:t>
          </a:r>
          <a:endParaRPr lang="en-US" sz="1500" kern="1200" dirty="0"/>
        </a:p>
      </dsp:txBody>
      <dsp:txXfrm>
        <a:off x="2590744" y="55339"/>
        <a:ext cx="892087" cy="1089042"/>
      </dsp:txXfrm>
    </dsp:sp>
    <dsp:sp modelId="{5B4F00B1-9B82-49CD-B021-91EDCA6D052F}">
      <dsp:nvSpPr>
        <dsp:cNvPr id="0" name=""/>
        <dsp:cNvSpPr/>
      </dsp:nvSpPr>
      <dsp:spPr>
        <a:xfrm rot="1961995">
          <a:off x="3515907" y="2684980"/>
          <a:ext cx="5480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8072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88E3C-F94E-48CE-B598-F4A0DD79FC83}">
      <dsp:nvSpPr>
        <dsp:cNvPr id="0" name=""/>
        <dsp:cNvSpPr/>
      </dsp:nvSpPr>
      <dsp:spPr>
        <a:xfrm>
          <a:off x="4020548" y="2615817"/>
          <a:ext cx="971029" cy="1057803"/>
        </a:xfrm>
        <a:prstGeom prst="roundRect">
          <a:avLst/>
        </a:prstGeom>
        <a:solidFill>
          <a:srgbClr val="00CC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Notation apps</a:t>
          </a:r>
          <a:endParaRPr lang="en-US" sz="1600" kern="1200" dirty="0"/>
        </a:p>
      </dsp:txBody>
      <dsp:txXfrm>
        <a:off x="4067950" y="2663219"/>
        <a:ext cx="876225" cy="962999"/>
      </dsp:txXfrm>
    </dsp:sp>
    <dsp:sp modelId="{11EEBCC9-06FB-4AC0-826A-62DFD29CF27D}">
      <dsp:nvSpPr>
        <dsp:cNvPr id="0" name=""/>
        <dsp:cNvSpPr/>
      </dsp:nvSpPr>
      <dsp:spPr>
        <a:xfrm rot="8774608">
          <a:off x="1987560" y="2693351"/>
          <a:ext cx="5106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0610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D3E81-B38E-4094-820F-D29D796C0A81}">
      <dsp:nvSpPr>
        <dsp:cNvPr id="0" name=""/>
        <dsp:cNvSpPr/>
      </dsp:nvSpPr>
      <dsp:spPr>
        <a:xfrm>
          <a:off x="1104422" y="2705310"/>
          <a:ext cx="926181" cy="878818"/>
        </a:xfrm>
        <a:prstGeom prst="roundRect">
          <a:avLst/>
        </a:prstGeom>
        <a:solidFill>
          <a:srgbClr val="990099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Sound apps</a:t>
          </a:r>
          <a:endParaRPr lang="en-US" sz="2000" kern="1200" dirty="0"/>
        </a:p>
      </dsp:txBody>
      <dsp:txXfrm>
        <a:off x="1147322" y="2748210"/>
        <a:ext cx="840381" cy="793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3F79C-4D75-41EF-AD4F-A941CE9B416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AE71E-F098-41A0-985C-730BC9CEB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3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200" smtClean="0">
                <a:latin typeface="Arial" charset="0"/>
              </a:rPr>
              <a:t>Musical Information 1B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1D76EB0-97DE-428F-9E37-F35A6219B95E}" type="slidenum">
              <a:rPr lang="en-US" sz="1200" smtClean="0">
                <a:latin typeface="Arial" charset="0"/>
              </a:rPr>
              <a:pPr algn="r"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FBEF5-7FA1-4328-8CD9-E88304A1C8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CD149A-4EC4-4822-A64D-49E03C2B06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C18E0D-CB14-4650-93C8-B0681EC9DED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8B31F85-1E95-4CC9-85E5-BB9D89CC44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data.org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</a:rPr>
              <a:t>Codes for data  archiving, interchange, and </a:t>
            </a:r>
            <a:r>
              <a:rPr lang="en-US" sz="3200" dirty="0" smtClean="0">
                <a:solidFill>
                  <a:schemeClr val="folHlink"/>
                </a:solidFill>
              </a:rPr>
              <a:t>analysis:</a:t>
            </a:r>
            <a:br>
              <a:rPr lang="en-US" sz="3200" dirty="0" smtClean="0">
                <a:solidFill>
                  <a:schemeClr val="folHlink"/>
                </a:solidFill>
              </a:rPr>
            </a:br>
            <a:r>
              <a:rPr lang="en-US" sz="3600" b="1" dirty="0" err="1" smtClean="0">
                <a:solidFill>
                  <a:schemeClr val="folHlink"/>
                </a:solidFill>
              </a:rPr>
              <a:t>MuseData</a:t>
            </a:r>
            <a:endParaRPr lang="en-US" sz="3600" b="1" dirty="0" smtClean="0">
              <a:solidFill>
                <a:schemeClr val="folHlink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Music 253/CS 275A </a:t>
            </a:r>
          </a:p>
          <a:p>
            <a:r>
              <a:rPr lang="en-US" smtClean="0"/>
              <a:t>Stanford University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03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: instantiations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86200" y="3581400"/>
            <a:ext cx="4800600" cy="25495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Input keys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Walter B. Hewlett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8E3A8-A34E-47A0-BB31-EDD25F8E61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6" y="1676400"/>
            <a:ext cx="454646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85549"/>
            <a:ext cx="4876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5096" y="1676400"/>
            <a:ext cx="927904" cy="1905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985549"/>
            <a:ext cx="2895600" cy="1881851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8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: Conventional input files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Walter B. Hewlett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03A96-9243-4340-A11F-A4CFE9C0F3A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" y="1905000"/>
            <a:ext cx="464999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96" y="1619732"/>
            <a:ext cx="239077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97315" y="5738878"/>
            <a:ext cx="1472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Mozart trio: </a:t>
            </a:r>
            <a:r>
              <a:rPr lang="en-US" sz="1600" i="1" dirty="0" smtClean="0">
                <a:solidFill>
                  <a:schemeClr val="accent1">
                    <a:lumMod val="25000"/>
                  </a:schemeClr>
                </a:solidFill>
              </a:rPr>
              <a:t>V1</a:t>
            </a:r>
            <a:endParaRPr lang="en-US" sz="1600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506170"/>
            <a:ext cx="1813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Input data (Stage 1)</a:t>
            </a:r>
            <a:endParaRPr lang="en-US" sz="16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7315" y="4623375"/>
            <a:ext cx="1388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Enhanced data</a:t>
            </a:r>
          </a:p>
          <a:p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(Stage 2)</a:t>
            </a:r>
            <a:endParaRPr lang="en-US" sz="16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700" b="1" smtClean="0"/>
              <a:t>Encoding in multiple domains: Actualities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CS 275A/Music 253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2014 Walter B. Hewlett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E36A1204-51CD-4F41-B73C-463DB0C6DE13}" type="slidenum">
              <a:rPr lang="en-US" smtClean="0"/>
              <a:pPr fontAlgn="base"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pic>
        <p:nvPicPr>
          <p:cNvPr id="9222" name="Picture 4" descr="HadynDrumRollData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5862638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drumro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343400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9" descr="MuseData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25146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39009" y="5345263"/>
            <a:ext cx="1903085" cy="461665"/>
          </a:xfrm>
          <a:prstGeom prst="rect">
            <a:avLst/>
          </a:prstGeom>
          <a:solidFill>
            <a:schemeClr val="accent2">
              <a:lumMod val="60000"/>
              <a:lumOff val="40000"/>
              <a:alpha val="4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1">
                    <a:lumMod val="25000"/>
                  </a:schemeClr>
                </a:solidFill>
                <a:hlinkClick r:id="rId6"/>
              </a:rPr>
              <a:t>m</a:t>
            </a:r>
            <a:r>
              <a:rPr lang="en-US" b="1" i="1" dirty="0" smtClean="0">
                <a:solidFill>
                  <a:schemeClr val="accent1">
                    <a:lumMod val="25000"/>
                  </a:schemeClr>
                </a:solidFill>
                <a:hlinkClick r:id="rId6"/>
              </a:rPr>
              <a:t>usedata.org</a:t>
            </a:r>
            <a:endParaRPr lang="en-US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8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3000" b="1" smtClean="0"/>
              <a:t>Encoding in multiple domains: samples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CS 275A/Music 253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2014 Walter B. Hewlett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227167AA-5A08-422F-8D77-7E9E7370980F}" type="slidenum">
              <a:rPr lang="en-US" smtClean="0"/>
              <a:pPr fontAlgn="base"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pic>
        <p:nvPicPr>
          <p:cNvPr id="8198" name="Picture 4" descr="MuseDataSamplePDFs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4343400" cy="271145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685800" y="22098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From PDF list</a:t>
            </a:r>
          </a:p>
        </p:txBody>
      </p:sp>
      <p:pic>
        <p:nvPicPr>
          <p:cNvPr id="8200" name="Picture 6" descr="MuseDataMIDIfi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962400" cy="1830388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5029200" y="1752600"/>
            <a:ext cx="358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90099"/>
                </a:solidFill>
              </a:rPr>
              <a:t>From MIDI file list</a:t>
            </a:r>
          </a:p>
        </p:txBody>
      </p:sp>
      <p:pic>
        <p:nvPicPr>
          <p:cNvPr id="8202" name="Picture 8" descr="HadynDrumRollData0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14800"/>
            <a:ext cx="3500438" cy="2041525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4114800" y="3429000"/>
            <a:ext cx="2667000" cy="1905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 flipH="1">
            <a:off x="6629400" y="3733800"/>
            <a:ext cx="2209800" cy="16002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5" name="Picture 12" descr="MuseData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2286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96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Neither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nor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space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dirty="0" smtClean="0"/>
              <a:t>is a dominant consideration</a:t>
            </a:r>
          </a:p>
          <a:p>
            <a:r>
              <a:rPr lang="en-US" dirty="0" smtClean="0"/>
              <a:t>Focus is on </a:t>
            </a:r>
            <a:r>
              <a:rPr lang="en-US" dirty="0" err="1" smtClean="0">
                <a:solidFill>
                  <a:srgbClr val="CC3399"/>
                </a:solidFill>
              </a:rPr>
              <a:t>repurposable</a:t>
            </a:r>
            <a:r>
              <a:rPr lang="en-US" dirty="0" smtClean="0">
                <a:solidFill>
                  <a:srgbClr val="CC3399"/>
                </a:solidFill>
              </a:rPr>
              <a:t> data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interoperability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Archiving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smtClean="0"/>
              <a:t>canonical format that facilitates interoperability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Interchange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smtClean="0"/>
              <a:t>canonical format that is easily interpreted by sending and receiving systems whose formats may be unknown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Analysis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smtClean="0"/>
              <a:t>flexible format that can be modified to suit a range of needs (can sometimes be distilled from richer format)</a:t>
            </a:r>
          </a:p>
          <a:p>
            <a:endParaRPr lang="en-US" dirty="0" smtClean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 275A/Music 253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Walter B. </a:t>
            </a:r>
            <a:r>
              <a:rPr lang="en-US" dirty="0"/>
              <a:t>H</a:t>
            </a:r>
            <a:r>
              <a:rPr lang="en-US" dirty="0" smtClean="0"/>
              <a:t>ewlett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7169B-2464-4FFC-A289-6854E0A011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Neither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time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nor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space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is a dominant consideration</a:t>
            </a:r>
          </a:p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Environment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may be extensive; focus on interoperability</a:t>
            </a:r>
          </a:p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Examples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Archiving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EsAC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(monophonic), </a:t>
            </a:r>
            <a:r>
              <a:rPr lang="en-US" dirty="0" err="1" smtClean="0">
                <a:solidFill>
                  <a:srgbClr val="990099"/>
                </a:solidFill>
              </a:rPr>
              <a:t>MuseData</a:t>
            </a:r>
            <a:r>
              <a:rPr lang="en-US" dirty="0" smtClean="0">
                <a:solidFill>
                  <a:srgbClr val="990099"/>
                </a:solidFill>
              </a:rPr>
              <a:t> </a:t>
            </a:r>
            <a:r>
              <a:rPr lang="en-US" dirty="0" smtClean="0"/>
              <a:t>(polyphonic)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Interchange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err="1" smtClean="0">
                <a:solidFill>
                  <a:srgbClr val="990099"/>
                </a:solidFill>
              </a:rPr>
              <a:t>MusicXML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990099"/>
                </a:solidFill>
              </a:rPr>
              <a:t>MEI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Analysis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990099"/>
                </a:solidFill>
              </a:rPr>
              <a:t>Humdrum Toolkit </a:t>
            </a:r>
            <a:r>
              <a:rPr lang="en-US" dirty="0" smtClean="0"/>
              <a:t>(main format = </a:t>
            </a:r>
            <a:r>
              <a:rPr lang="en-US" i="1" dirty="0" smtClean="0"/>
              <a:t>kern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Walter B. Hewlett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7169B-2464-4FFC-A289-6854E0A011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: Turkish march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Walter B. Hewlett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8E3A8-A34E-47A0-BB31-EDD25F8E61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05579"/>
            <a:ext cx="3188966" cy="141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48743"/>
            <a:ext cx="2514600" cy="421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5181600" y="4114800"/>
            <a:ext cx="1066800" cy="152400"/>
          </a:xfrm>
          <a:prstGeom prst="rect">
            <a:avLst/>
          </a:prstGeom>
          <a:solidFill>
            <a:srgbClr val="CCFF33">
              <a:alpha val="3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181600" y="3581400"/>
            <a:ext cx="1257300" cy="381000"/>
          </a:xfrm>
          <a:prstGeom prst="rect">
            <a:avLst/>
          </a:prstGeom>
          <a:solidFill>
            <a:srgbClr val="CC3399">
              <a:alpha val="33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0906" y="3604989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D60093"/>
                </a:solidFill>
              </a:rPr>
              <a:t>chord</a:t>
            </a:r>
            <a:endParaRPr lang="en-US" sz="1400" dirty="0">
              <a:solidFill>
                <a:srgbClr val="D6009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5920" y="4114800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25000"/>
                  </a:schemeClr>
                </a:solidFill>
              </a:rPr>
              <a:t>Print</a:t>
            </a:r>
          </a:p>
          <a:p>
            <a:r>
              <a:rPr lang="en-US" sz="1400" dirty="0" smtClean="0">
                <a:solidFill>
                  <a:schemeClr val="accent1">
                    <a:lumMod val="25000"/>
                  </a:schemeClr>
                </a:solidFill>
              </a:rPr>
              <a:t>suggestion</a:t>
            </a:r>
            <a:endParaRPr lang="en-US" sz="14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6585" y="4053244"/>
            <a:ext cx="1909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1">
                    <a:lumMod val="25000"/>
                  </a:schemeClr>
                </a:solidFill>
              </a:rPr>
              <a:t>Print suggestions</a:t>
            </a:r>
          </a:p>
          <a:p>
            <a:endParaRPr lang="en-US" sz="1800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1800" dirty="0" smtClean="0">
                <a:solidFill>
                  <a:srgbClr val="7030A0"/>
                </a:solidFill>
              </a:rPr>
              <a:t>Sound suggestions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 network models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Walter B. Hewlett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03A96-9243-4340-A11F-A4CFE9C0F3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56931427"/>
              </p:ext>
            </p:extLst>
          </p:nvPr>
        </p:nvGraphicFramePr>
        <p:xfrm>
          <a:off x="1524000" y="1676400"/>
          <a:ext cx="60960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918200"/>
            <a:ext cx="2848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Classical music focus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9171" y="4648200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MIDI only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612600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Full encodings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03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Comparison of models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Walter B. Hewlett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03A96-9243-4340-A11F-A4CFE9C0F3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05847202"/>
              </p:ext>
            </p:extLst>
          </p:nvPr>
        </p:nvGraphicFramePr>
        <p:xfrm>
          <a:off x="2743200" y="1828800"/>
          <a:ext cx="6096000" cy="368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_s1043"/>
          <p:cNvSpPr>
            <a:spLocks noChangeArrowheads="1"/>
          </p:cNvSpPr>
          <p:nvPr/>
        </p:nvSpPr>
        <p:spPr bwMode="auto">
          <a:xfrm>
            <a:off x="914400" y="1981200"/>
            <a:ext cx="2133600" cy="2359025"/>
          </a:xfrm>
          <a:prstGeom prst="ellipse">
            <a:avLst/>
          </a:prstGeom>
          <a:solidFill>
            <a:srgbClr val="3366FF">
              <a:alpha val="50980"/>
            </a:srgbClr>
          </a:solidFill>
          <a:ln w="4699">
            <a:solidFill>
              <a:srgbClr val="5F85FF"/>
            </a:solidFill>
            <a:round/>
            <a:headEnd/>
            <a:tailEnd/>
          </a:ln>
        </p:spPr>
        <p:txBody>
          <a:bodyPr anchor="ctr"/>
          <a:lstStyle/>
          <a:p>
            <a:endParaRPr lang="it-IT"/>
          </a:p>
        </p:txBody>
      </p:sp>
      <p:sp>
        <p:nvSpPr>
          <p:cNvPr id="8" name="_s1045"/>
          <p:cNvSpPr>
            <a:spLocks noChangeArrowheads="1"/>
          </p:cNvSpPr>
          <p:nvPr/>
        </p:nvSpPr>
        <p:spPr bwMode="auto">
          <a:xfrm>
            <a:off x="1447800" y="2503656"/>
            <a:ext cx="2078892" cy="2206457"/>
          </a:xfrm>
          <a:prstGeom prst="ellipse">
            <a:avLst/>
          </a:prstGeom>
          <a:solidFill>
            <a:srgbClr val="FFE579">
              <a:alpha val="43921"/>
            </a:srgbClr>
          </a:solidFill>
          <a:ln w="4699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/>
          <a:p>
            <a:endParaRPr lang="it-IT"/>
          </a:p>
        </p:txBody>
      </p:sp>
      <p:sp>
        <p:nvSpPr>
          <p:cNvPr id="9" name="_s1047"/>
          <p:cNvSpPr>
            <a:spLocks noChangeArrowheads="1"/>
          </p:cNvSpPr>
          <p:nvPr/>
        </p:nvSpPr>
        <p:spPr bwMode="auto">
          <a:xfrm>
            <a:off x="533400" y="2506219"/>
            <a:ext cx="2123343" cy="2203893"/>
          </a:xfrm>
          <a:prstGeom prst="ellipse">
            <a:avLst/>
          </a:prstGeom>
          <a:solidFill>
            <a:srgbClr val="FB91F1">
              <a:alpha val="49019"/>
            </a:srgbClr>
          </a:solidFill>
          <a:ln w="4699">
            <a:solidFill>
              <a:srgbClr val="FF00FF"/>
            </a:solidFill>
            <a:round/>
            <a:headEnd/>
            <a:tailEnd/>
          </a:ln>
        </p:spPr>
        <p:txBody>
          <a:bodyPr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1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 encodings (2012)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Walter B. Hewlett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03A96-9243-4340-A11F-A4CFE9C0F3A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65928"/>
              </p:ext>
            </p:extLst>
          </p:nvPr>
        </p:nvGraphicFramePr>
        <p:xfrm>
          <a:off x="4267200" y="3898900"/>
          <a:ext cx="609600" cy="161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025529"/>
              </p:ext>
            </p:extLst>
          </p:nvPr>
        </p:nvGraphicFramePr>
        <p:xfrm>
          <a:off x="228600" y="1574800"/>
          <a:ext cx="83820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1799" y="99060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c</a:t>
            </a:r>
            <a:r>
              <a:rPr lang="en-US" sz="1800" dirty="0" smtClean="0"/>
              <a:t>. 1250 works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82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Part/score orientation in</a:t>
            </a:r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endParaRPr lang="en-US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171" name="Date Placeholder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>
                <a:latin typeface="Arial" charset="0"/>
              </a:rPr>
              <a:t>CS 275A/Music 253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charset="0"/>
              </a:rPr>
              <a:t>2014 Walter B. Hewlett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24E853-963F-4AEC-8EA1-78CE1EE68D15}" type="slidenum">
              <a:rPr lang="en-US" sz="1000" smtClean="0">
                <a:latin typeface="Arial" charset="0"/>
              </a:rPr>
              <a:pPr eaLnBrk="1" hangingPunct="1"/>
              <a:t>8</a:t>
            </a:fld>
            <a:endParaRPr lang="en-US" sz="1000" smtClean="0">
              <a:latin typeface="Arial" charset="0"/>
            </a:endParaRPr>
          </a:p>
        </p:txBody>
      </p:sp>
      <p:pic>
        <p:nvPicPr>
          <p:cNvPr id="7174" name="Picture 4" descr="ex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1739900"/>
            <a:ext cx="43243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ounded Rectangle 2"/>
          <p:cNvSpPr>
            <a:spLocks noChangeArrowheads="1"/>
          </p:cNvSpPr>
          <p:nvPr/>
        </p:nvSpPr>
        <p:spPr bwMode="auto">
          <a:xfrm>
            <a:off x="4054475" y="1739900"/>
            <a:ext cx="45720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47842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Rounded Rectangle 3"/>
          <p:cNvSpPr>
            <a:spLocks noChangeArrowheads="1"/>
          </p:cNvSpPr>
          <p:nvPr/>
        </p:nvSpPr>
        <p:spPr bwMode="auto">
          <a:xfrm>
            <a:off x="9525000" y="1312863"/>
            <a:ext cx="457200" cy="2406650"/>
          </a:xfrm>
          <a:prstGeom prst="roundRect">
            <a:avLst>
              <a:gd name="adj" fmla="val 16667"/>
            </a:avLst>
          </a:prstGeom>
          <a:solidFill>
            <a:srgbClr val="CCFF33">
              <a:alpha val="3999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152400" y="2362200"/>
            <a:ext cx="38099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lnSpc>
                <a:spcPct val="150000"/>
              </a:lnSpc>
            </a:pPr>
            <a:r>
              <a:rPr lang="en-US" sz="1600" dirty="0" smtClean="0"/>
              <a:t>1. Encode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voice by voice </a:t>
            </a:r>
            <a:r>
              <a:rPr lang="en-US" sz="1600" dirty="0" smtClean="0"/>
              <a:t>for full movement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US" sz="1600" dirty="0" smtClean="0"/>
              <a:t>2. Add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lyrics</a:t>
            </a:r>
            <a:r>
              <a:rPr lang="en-US" sz="1600" dirty="0" smtClean="0"/>
              <a:t>, other refinements</a:t>
            </a:r>
            <a:endParaRPr lang="en-US" sz="1600" dirty="0"/>
          </a:p>
          <a:p>
            <a:pPr marL="0" indent="0" algn="l" eaLnBrk="1" hangingPunct="1">
              <a:lnSpc>
                <a:spcPct val="150000"/>
              </a:lnSpc>
            </a:pPr>
            <a:r>
              <a:rPr lang="en-US" sz="1600" dirty="0"/>
              <a:t>3</a:t>
            </a:r>
            <a:r>
              <a:rPr lang="en-US" sz="1600" dirty="0" smtClean="0"/>
              <a:t>.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</a:rPr>
              <a:t>Repeat</a:t>
            </a:r>
            <a:r>
              <a:rPr lang="en-US" sz="1600" dirty="0" smtClean="0"/>
              <a:t> </a:t>
            </a:r>
            <a:r>
              <a:rPr lang="en-US" sz="1600" dirty="0"/>
              <a:t>until all </a:t>
            </a:r>
            <a:r>
              <a:rPr lang="en-US" sz="1600" dirty="0" smtClean="0"/>
              <a:t>movements </a:t>
            </a:r>
            <a:r>
              <a:rPr lang="en-US" sz="1600" dirty="0"/>
              <a:t>are </a:t>
            </a:r>
            <a:r>
              <a:rPr lang="en-US" sz="1600" dirty="0" smtClean="0"/>
              <a:t>encode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US" sz="1600" dirty="0"/>
              <a:t>4</a:t>
            </a:r>
            <a:r>
              <a:rPr lang="en-US" sz="1600" dirty="0" smtClean="0"/>
              <a:t>. Assemble score</a:t>
            </a:r>
            <a:endParaRPr lang="en-US" sz="1600" dirty="0"/>
          </a:p>
        </p:txBody>
      </p:sp>
      <p:sp>
        <p:nvSpPr>
          <p:cNvPr id="10" name="Rounded Rectangle 2"/>
          <p:cNvSpPr>
            <a:spLocks noChangeArrowheads="1"/>
          </p:cNvSpPr>
          <p:nvPr/>
        </p:nvSpPr>
        <p:spPr bwMode="auto">
          <a:xfrm>
            <a:off x="4079553" y="3924702"/>
            <a:ext cx="45720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47842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3200" i="1" dirty="0" smtClean="0">
                <a:solidFill>
                  <a:schemeClr val="accent1">
                    <a:lumMod val="25000"/>
                  </a:schemeClr>
                </a:solidFill>
              </a:rPr>
              <a:t>: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 encoding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Two-step process</a:t>
            </a:r>
          </a:p>
          <a:p>
            <a:pPr lvl="1"/>
            <a:r>
              <a:rPr lang="en-US" sz="1800" dirty="0" smtClean="0"/>
              <a:t>MIDI-level data</a:t>
            </a:r>
          </a:p>
          <a:p>
            <a:pPr lvl="1"/>
            <a:r>
              <a:rPr lang="en-US" sz="1800" dirty="0" smtClean="0"/>
              <a:t>Non-sounding data</a:t>
            </a:r>
          </a:p>
          <a:p>
            <a:r>
              <a:rPr lang="en-US" sz="2000" dirty="0" smtClean="0"/>
              <a:t>Serial processes</a:t>
            </a:r>
          </a:p>
          <a:p>
            <a:r>
              <a:rPr lang="en-US" sz="2000" dirty="0" smtClean="0"/>
              <a:t>Storage formats</a:t>
            </a:r>
          </a:p>
          <a:p>
            <a:pPr lvl="1"/>
            <a:r>
              <a:rPr lang="en-US" sz="1600" dirty="0" smtClean="0"/>
              <a:t>Stage 1 (pitch, duration)</a:t>
            </a:r>
          </a:p>
          <a:p>
            <a:pPr lvl="1"/>
            <a:r>
              <a:rPr lang="en-US" sz="1600" dirty="0" smtClean="0"/>
              <a:t>Stage 2 (stems, lyrics, </a:t>
            </a:r>
            <a:r>
              <a:rPr lang="en-US" sz="1600" dirty="0" err="1" smtClean="0"/>
              <a:t>etc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Internal format (notation)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 </a:t>
            </a:r>
            <a:r>
              <a:rPr lang="en-US" dirty="0" err="1" smtClean="0"/>
              <a:t>Waltet</a:t>
            </a:r>
            <a:r>
              <a:rPr lang="en-US" dirty="0" smtClean="0"/>
              <a:t> B. Hewlett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8E3A8-A34E-47A0-BB31-EDD25F8E61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05000"/>
            <a:ext cx="5188902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87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</TotalTime>
  <Words>407</Words>
  <Application>Microsoft Office PowerPoint</Application>
  <PresentationFormat>On-screen Show (4:3)</PresentationFormat>
  <Paragraphs>113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Codes for data  archiving, interchange, and analysis: MuseData</vt:lpstr>
      <vt:lpstr>Distinguishing features</vt:lpstr>
      <vt:lpstr>Distinguishing features</vt:lpstr>
      <vt:lpstr>MuseData: Turkish march</vt:lpstr>
      <vt:lpstr>MuseData network models</vt:lpstr>
      <vt:lpstr>Comparison of models</vt:lpstr>
      <vt:lpstr>MuseData encodings (2012)</vt:lpstr>
      <vt:lpstr>Part/score orientation in MuseData</vt:lpstr>
      <vt:lpstr>MuseData: encoding</vt:lpstr>
      <vt:lpstr>MuseData: instantiations</vt:lpstr>
      <vt:lpstr>MuseData: Conventional input files</vt:lpstr>
      <vt:lpstr>Encoding in multiple domains: Actualities</vt:lpstr>
      <vt:lpstr>Encoding in multiple domains: samples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Codes for data  archiving, interchange, and analysis</dc:title>
  <dc:creator>Eleanor</dc:creator>
  <cp:lastModifiedBy>Eleanor</cp:lastModifiedBy>
  <cp:revision>2</cp:revision>
  <dcterms:created xsi:type="dcterms:W3CDTF">2014-02-10T21:52:24Z</dcterms:created>
  <dcterms:modified xsi:type="dcterms:W3CDTF">2014-02-19T00:39:30Z</dcterms:modified>
</cp:coreProperties>
</file>